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1.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2.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50"/>
  </p:notesMasterIdLst>
  <p:sldIdLst>
    <p:sldId id="879" r:id="rId2"/>
    <p:sldId id="743" r:id="rId3"/>
    <p:sldId id="782" r:id="rId4"/>
    <p:sldId id="737" r:id="rId5"/>
    <p:sldId id="847" r:id="rId6"/>
    <p:sldId id="848" r:id="rId7"/>
    <p:sldId id="738" r:id="rId8"/>
    <p:sldId id="435" r:id="rId9"/>
    <p:sldId id="736" r:id="rId10"/>
    <p:sldId id="735" r:id="rId11"/>
    <p:sldId id="695" r:id="rId12"/>
    <p:sldId id="783" r:id="rId13"/>
    <p:sldId id="784" r:id="rId14"/>
    <p:sldId id="851" r:id="rId15"/>
    <p:sldId id="295" r:id="rId16"/>
    <p:sldId id="850" r:id="rId17"/>
    <p:sldId id="310" r:id="rId18"/>
    <p:sldId id="789" r:id="rId19"/>
    <p:sldId id="790" r:id="rId20"/>
    <p:sldId id="795" r:id="rId21"/>
    <p:sldId id="852" r:id="rId22"/>
    <p:sldId id="853" r:id="rId23"/>
    <p:sldId id="429" r:id="rId24"/>
    <p:sldId id="855" r:id="rId25"/>
    <p:sldId id="854" r:id="rId26"/>
    <p:sldId id="685" r:id="rId27"/>
    <p:sldId id="379" r:id="rId28"/>
    <p:sldId id="428" r:id="rId29"/>
    <p:sldId id="411" r:id="rId30"/>
    <p:sldId id="857" r:id="rId31"/>
    <p:sldId id="858" r:id="rId32"/>
    <p:sldId id="371" r:id="rId33"/>
    <p:sldId id="372" r:id="rId34"/>
    <p:sldId id="414" r:id="rId35"/>
    <p:sldId id="841" r:id="rId36"/>
    <p:sldId id="415" r:id="rId37"/>
    <p:sldId id="799" r:id="rId38"/>
    <p:sldId id="348" r:id="rId39"/>
    <p:sldId id="859" r:id="rId40"/>
    <p:sldId id="860" r:id="rId41"/>
    <p:sldId id="506" r:id="rId42"/>
    <p:sldId id="344" r:id="rId43"/>
    <p:sldId id="353" r:id="rId44"/>
    <p:sldId id="355" r:id="rId45"/>
    <p:sldId id="678" r:id="rId46"/>
    <p:sldId id="679" r:id="rId47"/>
    <p:sldId id="823" r:id="rId48"/>
    <p:sldId id="824" r:id="rId49"/>
    <p:sldId id="825" r:id="rId50"/>
    <p:sldId id="297" r:id="rId51"/>
    <p:sldId id="298" r:id="rId52"/>
    <p:sldId id="861" r:id="rId53"/>
    <p:sldId id="424" r:id="rId54"/>
    <p:sldId id="425" r:id="rId55"/>
    <p:sldId id="565" r:id="rId56"/>
    <p:sldId id="328" r:id="rId57"/>
    <p:sldId id="329" r:id="rId58"/>
    <p:sldId id="330" r:id="rId59"/>
    <p:sldId id="332" r:id="rId60"/>
    <p:sldId id="361" r:id="rId61"/>
    <p:sldId id="862" r:id="rId62"/>
    <p:sldId id="290" r:id="rId63"/>
    <p:sldId id="800" r:id="rId64"/>
    <p:sldId id="802" r:id="rId65"/>
    <p:sldId id="801" r:id="rId66"/>
    <p:sldId id="803" r:id="rId67"/>
    <p:sldId id="826" r:id="rId68"/>
    <p:sldId id="863" r:id="rId69"/>
    <p:sldId id="307" r:id="rId70"/>
    <p:sldId id="294" r:id="rId71"/>
    <p:sldId id="842" r:id="rId72"/>
    <p:sldId id="391" r:id="rId73"/>
    <p:sldId id="299" r:id="rId74"/>
    <p:sldId id="687" r:id="rId75"/>
    <p:sldId id="418" r:id="rId76"/>
    <p:sldId id="864" r:id="rId77"/>
    <p:sldId id="409" r:id="rId78"/>
    <p:sldId id="807" r:id="rId79"/>
    <p:sldId id="804" r:id="rId80"/>
    <p:sldId id="805" r:id="rId81"/>
    <p:sldId id="806" r:id="rId82"/>
    <p:sldId id="752" r:id="rId83"/>
    <p:sldId id="865" r:id="rId84"/>
    <p:sldId id="866" r:id="rId85"/>
    <p:sldId id="300" r:id="rId86"/>
    <p:sldId id="867" r:id="rId87"/>
    <p:sldId id="305" r:id="rId88"/>
    <p:sldId id="812" r:id="rId89"/>
    <p:sldId id="868" r:id="rId90"/>
    <p:sldId id="844" r:id="rId91"/>
    <p:sldId id="869" r:id="rId92"/>
    <p:sldId id="870" r:id="rId93"/>
    <p:sldId id="871" r:id="rId94"/>
    <p:sldId id="872" r:id="rId95"/>
    <p:sldId id="873" r:id="rId96"/>
    <p:sldId id="874" r:id="rId97"/>
    <p:sldId id="875" r:id="rId98"/>
    <p:sldId id="843" r:id="rId99"/>
    <p:sldId id="819" r:id="rId100"/>
    <p:sldId id="817" r:id="rId101"/>
    <p:sldId id="815" r:id="rId102"/>
    <p:sldId id="816" r:id="rId103"/>
    <p:sldId id="813" r:id="rId104"/>
    <p:sldId id="814" r:id="rId105"/>
    <p:sldId id="306" r:id="rId106"/>
    <p:sldId id="845" r:id="rId107"/>
    <p:sldId id="876" r:id="rId108"/>
    <p:sldId id="846" r:id="rId109"/>
    <p:sldId id="302" r:id="rId110"/>
    <p:sldId id="820" r:id="rId111"/>
    <p:sldId id="822" r:id="rId112"/>
    <p:sldId id="303" r:id="rId113"/>
    <p:sldId id="748" r:id="rId114"/>
    <p:sldId id="877" r:id="rId115"/>
    <p:sldId id="764" r:id="rId116"/>
    <p:sldId id="753" r:id="rId117"/>
    <p:sldId id="763" r:id="rId118"/>
    <p:sldId id="630" r:id="rId119"/>
    <p:sldId id="385" r:id="rId120"/>
    <p:sldId id="488" r:id="rId121"/>
    <p:sldId id="490" r:id="rId122"/>
    <p:sldId id="612" r:id="rId123"/>
    <p:sldId id="827" r:id="rId124"/>
    <p:sldId id="828" r:id="rId125"/>
    <p:sldId id="680" r:id="rId126"/>
    <p:sldId id="829" r:id="rId127"/>
    <p:sldId id="830" r:id="rId128"/>
    <p:sldId id="831" r:id="rId129"/>
    <p:sldId id="261" r:id="rId130"/>
    <p:sldId id="832" r:id="rId131"/>
    <p:sldId id="551" r:id="rId132"/>
    <p:sldId id="833" r:id="rId133"/>
    <p:sldId id="316" r:id="rId134"/>
    <p:sldId id="835" r:id="rId135"/>
    <p:sldId id="836" r:id="rId136"/>
    <p:sldId id="837" r:id="rId137"/>
    <p:sldId id="493" r:id="rId138"/>
    <p:sldId id="492" r:id="rId139"/>
    <p:sldId id="491" r:id="rId140"/>
    <p:sldId id="494" r:id="rId141"/>
    <p:sldId id="878" r:id="rId142"/>
    <p:sldId id="304" r:id="rId143"/>
    <p:sldId id="725" r:id="rId144"/>
    <p:sldId id="432" r:id="rId145"/>
    <p:sldId id="564" r:id="rId146"/>
    <p:sldId id="838" r:id="rId147"/>
    <p:sldId id="839" r:id="rId148"/>
    <p:sldId id="840" r:id="rId1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00"/>
    <a:srgbClr val="E7E3CF"/>
    <a:srgbClr val="E7C2A8"/>
    <a:srgbClr val="010000"/>
    <a:srgbClr val="010D05"/>
    <a:srgbClr val="997E5B"/>
    <a:srgbClr val="D8D0BD"/>
    <a:srgbClr val="FE0000"/>
    <a:srgbClr val="01B0F0"/>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22" autoAdjust="0"/>
    <p:restoredTop sz="73840" autoAdjust="0"/>
  </p:normalViewPr>
  <p:slideViewPr>
    <p:cSldViewPr snapToGrid="0" snapToObjects="1">
      <p:cViewPr varScale="1">
        <p:scale>
          <a:sx n="54" d="100"/>
          <a:sy n="54" d="100"/>
        </p:scale>
        <p:origin x="213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2154"/>
    </p:cViewPr>
  </p:sorterViewPr>
  <p:notesViewPr>
    <p:cSldViewPr snapToGrid="0" snapToObjects="1">
      <p:cViewPr>
        <p:scale>
          <a:sx n="100" d="100"/>
          <a:sy n="100" d="100"/>
        </p:scale>
        <p:origin x="2832" y="-87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notesMaster" Target="notesMasters/notesMaster1.xml"/><Relationship Id="rId155" Type="http://schemas.microsoft.com/office/2016/11/relationships/changesInfo" Target="changesInfos/changesInfo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tableStyles" Target="tableStyle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 Udd" userId="1177e061ad7f1e06" providerId="LiveId" clId="{E23BF9F3-3A12-4359-A9BE-A25279147547}"/>
    <pc:docChg chg="custSel modSld">
      <pc:chgData name="Kris Udd" userId="1177e061ad7f1e06" providerId="LiveId" clId="{E23BF9F3-3A12-4359-A9BE-A25279147547}" dt="2023-10-17T21:31:34.337" v="10" actId="20577"/>
      <pc:docMkLst>
        <pc:docMk/>
      </pc:docMkLst>
      <pc:sldChg chg="addSp delSp modSp mod modNotesTx">
        <pc:chgData name="Kris Udd" userId="1177e061ad7f1e06" providerId="LiveId" clId="{E23BF9F3-3A12-4359-A9BE-A25279147547}" dt="2023-10-17T21:11:25.449" v="3" actId="478"/>
        <pc:sldMkLst>
          <pc:docMk/>
          <pc:sldMk cId="1257089092" sldId="565"/>
        </pc:sldMkLst>
        <pc:picChg chg="add mod ord">
          <ac:chgData name="Kris Udd" userId="1177e061ad7f1e06" providerId="LiveId" clId="{E23BF9F3-3A12-4359-A9BE-A25279147547}" dt="2023-10-17T21:11:24.016" v="2" actId="167"/>
          <ac:picMkLst>
            <pc:docMk/>
            <pc:sldMk cId="1257089092" sldId="565"/>
            <ac:picMk id="6" creationId="{6ABABCE1-B127-9EB0-C8CA-2735D514F14C}"/>
          </ac:picMkLst>
        </pc:picChg>
        <pc:picChg chg="del">
          <ac:chgData name="Kris Udd" userId="1177e061ad7f1e06" providerId="LiveId" clId="{E23BF9F3-3A12-4359-A9BE-A25279147547}" dt="2023-10-17T21:11:25.449" v="3" actId="478"/>
          <ac:picMkLst>
            <pc:docMk/>
            <pc:sldMk cId="1257089092" sldId="565"/>
            <ac:picMk id="7" creationId="{3A8B643E-6D82-491F-B4B7-64E6138F29D5}"/>
          </ac:picMkLst>
        </pc:picChg>
      </pc:sldChg>
      <pc:sldChg chg="addSp delSp modSp mod modNotesTx">
        <pc:chgData name="Kris Udd" userId="1177e061ad7f1e06" providerId="LiveId" clId="{E23BF9F3-3A12-4359-A9BE-A25279147547}" dt="2023-10-17T21:31:34.337" v="10" actId="20577"/>
        <pc:sldMkLst>
          <pc:docMk/>
          <pc:sldMk cId="2505190964" sldId="843"/>
        </pc:sldMkLst>
        <pc:picChg chg="del">
          <ac:chgData name="Kris Udd" userId="1177e061ad7f1e06" providerId="LiveId" clId="{E23BF9F3-3A12-4359-A9BE-A25279147547}" dt="2023-10-17T21:31:26.875" v="8" actId="478"/>
          <ac:picMkLst>
            <pc:docMk/>
            <pc:sldMk cId="2505190964" sldId="843"/>
            <ac:picMk id="6" creationId="{4D2BB72F-67A2-48A8-83C9-FB2AB1EB15F8}"/>
          </ac:picMkLst>
        </pc:picChg>
        <pc:picChg chg="add mod ord">
          <ac:chgData name="Kris Udd" userId="1177e061ad7f1e06" providerId="LiveId" clId="{E23BF9F3-3A12-4359-A9BE-A25279147547}" dt="2023-10-17T21:31:22.315" v="7" actId="167"/>
          <ac:picMkLst>
            <pc:docMk/>
            <pc:sldMk cId="2505190964" sldId="843"/>
            <ac:picMk id="7" creationId="{923D8D90-ACA3-51F4-B053-1E6073EAB0C2}"/>
          </ac:picMkLst>
        </pc:picChg>
      </pc:sldChg>
    </pc:docChg>
  </pc:docChgLst>
  <pc:docChgLst>
    <pc:chgData name="Kris Udd" userId="1177e061ad7f1e06" providerId="LiveId" clId="{F8851C97-E6D6-42B4-AFD9-5B5905A7F9BD}"/>
    <pc:docChg chg="modSld">
      <pc:chgData name="Kris Udd" userId="1177e061ad7f1e06" providerId="LiveId" clId="{F8851C97-E6D6-42B4-AFD9-5B5905A7F9BD}" dt="2022-03-25T16:55:22.414" v="2" actId="478"/>
      <pc:docMkLst>
        <pc:docMk/>
      </pc:docMkLst>
      <pc:sldChg chg="addSp delSp modSp mod">
        <pc:chgData name="Kris Udd" userId="1177e061ad7f1e06" providerId="LiveId" clId="{F8851C97-E6D6-42B4-AFD9-5B5905A7F9BD}" dt="2022-03-25T16:55:22.414" v="2" actId="478"/>
        <pc:sldMkLst>
          <pc:docMk/>
          <pc:sldMk cId="3060342269" sldId="825"/>
        </pc:sldMkLst>
        <pc:picChg chg="add mod ord">
          <ac:chgData name="Kris Udd" userId="1177e061ad7f1e06" providerId="LiveId" clId="{F8851C97-E6D6-42B4-AFD9-5B5905A7F9BD}" dt="2022-03-25T16:55:20.283" v="1" actId="167"/>
          <ac:picMkLst>
            <pc:docMk/>
            <pc:sldMk cId="3060342269" sldId="825"/>
            <ac:picMk id="6" creationId="{7FB398AA-394F-4A22-BCB5-8A7131E4B026}"/>
          </ac:picMkLst>
        </pc:picChg>
        <pc:picChg chg="del">
          <ac:chgData name="Kris Udd" userId="1177e061ad7f1e06" providerId="LiveId" clId="{F8851C97-E6D6-42B4-AFD9-5B5905A7F9BD}" dt="2022-03-25T16:55:22.414" v="2" actId="478"/>
          <ac:picMkLst>
            <pc:docMk/>
            <pc:sldMk cId="3060342269" sldId="825"/>
            <ac:picMk id="2051" creationId="{00000000-0000-0000-0000-000000000000}"/>
          </ac:picMkLst>
        </pc:picChg>
      </pc:sldChg>
    </pc:docChg>
  </pc:docChgLst>
  <pc:docChgLst>
    <pc:chgData name="Bethany Bolen" userId="8e338a04f9f07398" providerId="LiveId" clId="{DD198862-47E5-4F5B-A957-37A8298C9FA0}"/>
    <pc:docChg chg="undo custSel modSld">
      <pc:chgData name="Bethany Bolen" userId="8e338a04f9f07398" providerId="LiveId" clId="{DD198862-47E5-4F5B-A957-37A8298C9FA0}" dt="2020-09-08T01:44:26.865" v="527" actId="478"/>
      <pc:docMkLst>
        <pc:docMk/>
      </pc:docMkLst>
      <pc:sldChg chg="addSp delSp modSp mod">
        <pc:chgData name="Bethany Bolen" userId="8e338a04f9f07398" providerId="LiveId" clId="{DD198862-47E5-4F5B-A957-37A8298C9FA0}" dt="2020-09-08T01:38:42.606" v="317" actId="167"/>
        <pc:sldMkLst>
          <pc:docMk/>
          <pc:sldMk cId="1298175287" sldId="294"/>
        </pc:sldMkLst>
        <pc:picChg chg="add mod ord">
          <ac:chgData name="Bethany Bolen" userId="8e338a04f9f07398" providerId="LiveId" clId="{DD198862-47E5-4F5B-A957-37A8298C9FA0}" dt="2020-09-08T01:38:42.606" v="317" actId="167"/>
          <ac:picMkLst>
            <pc:docMk/>
            <pc:sldMk cId="1298175287" sldId="294"/>
            <ac:picMk id="6" creationId="{A844D51D-40E0-4AF3-BD25-F49DA14E4FCE}"/>
          </ac:picMkLst>
        </pc:picChg>
        <pc:picChg chg="del">
          <ac:chgData name="Bethany Bolen" userId="8e338a04f9f07398" providerId="LiveId" clId="{DD198862-47E5-4F5B-A957-37A8298C9FA0}" dt="2020-09-08T01:38:39.297" v="314" actId="478"/>
          <ac:picMkLst>
            <pc:docMk/>
            <pc:sldMk cId="1298175287" sldId="294"/>
            <ac:picMk id="2050" creationId="{00000000-0000-0000-0000-000000000000}"/>
          </ac:picMkLst>
        </pc:picChg>
      </pc:sldChg>
      <pc:sldChg chg="addSp delSp modSp mod">
        <pc:chgData name="Bethany Bolen" userId="8e338a04f9f07398" providerId="LiveId" clId="{DD198862-47E5-4F5B-A957-37A8298C9FA0}" dt="2020-09-08T01:38:49.682" v="322" actId="478"/>
        <pc:sldMkLst>
          <pc:docMk/>
          <pc:sldMk cId="2354223016" sldId="299"/>
        </pc:sldMkLst>
        <pc:picChg chg="add mod ord">
          <ac:chgData name="Bethany Bolen" userId="8e338a04f9f07398" providerId="LiveId" clId="{DD198862-47E5-4F5B-A957-37A8298C9FA0}" dt="2020-09-08T01:38:48.864" v="321" actId="167"/>
          <ac:picMkLst>
            <pc:docMk/>
            <pc:sldMk cId="2354223016" sldId="299"/>
            <ac:picMk id="6" creationId="{7A69A23F-ED74-4A9A-936A-793BA7CFA82F}"/>
          </ac:picMkLst>
        </pc:picChg>
        <pc:picChg chg="del">
          <ac:chgData name="Bethany Bolen" userId="8e338a04f9f07398" providerId="LiveId" clId="{DD198862-47E5-4F5B-A957-37A8298C9FA0}" dt="2020-09-08T01:38:49.682" v="322" actId="478"/>
          <ac:picMkLst>
            <pc:docMk/>
            <pc:sldMk cId="2354223016" sldId="299"/>
            <ac:picMk id="7170" creationId="{00000000-0000-0000-0000-000000000000}"/>
          </ac:picMkLst>
        </pc:picChg>
      </pc:sldChg>
      <pc:sldChg chg="addSp delSp modSp mod">
        <pc:chgData name="Bethany Bolen" userId="8e338a04f9f07398" providerId="LiveId" clId="{DD198862-47E5-4F5B-A957-37A8298C9FA0}" dt="2020-09-08T01:37:34.259" v="265" actId="12789"/>
        <pc:sldMkLst>
          <pc:docMk/>
          <pc:sldMk cId="3839272417" sldId="330"/>
        </pc:sldMkLst>
        <pc:picChg chg="add mod ord modCrop">
          <ac:chgData name="Bethany Bolen" userId="8e338a04f9f07398" providerId="LiveId" clId="{DD198862-47E5-4F5B-A957-37A8298C9FA0}" dt="2020-09-08T01:37:34.259" v="265" actId="12789"/>
          <ac:picMkLst>
            <pc:docMk/>
            <pc:sldMk cId="3839272417" sldId="330"/>
            <ac:picMk id="6" creationId="{70C79618-1896-4B00-80E0-E3DD8E6D6167}"/>
          </ac:picMkLst>
        </pc:picChg>
        <pc:picChg chg="del">
          <ac:chgData name="Bethany Bolen" userId="8e338a04f9f07398" providerId="LiveId" clId="{DD198862-47E5-4F5B-A957-37A8298C9FA0}" dt="2020-09-08T01:37:07.527" v="259" actId="478"/>
          <ac:picMkLst>
            <pc:docMk/>
            <pc:sldMk cId="3839272417" sldId="330"/>
            <ac:picMk id="2050" creationId="{00000000-0000-0000-0000-000000000000}"/>
          </ac:picMkLst>
        </pc:picChg>
      </pc:sldChg>
      <pc:sldChg chg="addSp delSp modSp mod">
        <pc:chgData name="Bethany Bolen" userId="8e338a04f9f07398" providerId="LiveId" clId="{DD198862-47E5-4F5B-A957-37A8298C9FA0}" dt="2020-09-08T01:33:48.659" v="159" actId="478"/>
        <pc:sldMkLst>
          <pc:docMk/>
          <pc:sldMk cId="1074240257" sldId="348"/>
        </pc:sldMkLst>
        <pc:picChg chg="add mod ord">
          <ac:chgData name="Bethany Bolen" userId="8e338a04f9f07398" providerId="LiveId" clId="{DD198862-47E5-4F5B-A957-37A8298C9FA0}" dt="2020-09-08T01:33:47.262" v="158" actId="167"/>
          <ac:picMkLst>
            <pc:docMk/>
            <pc:sldMk cId="1074240257" sldId="348"/>
            <ac:picMk id="6" creationId="{807A6C2C-60D5-486A-A7C6-A10B7BE49EB2}"/>
          </ac:picMkLst>
        </pc:picChg>
        <pc:picChg chg="del">
          <ac:chgData name="Bethany Bolen" userId="8e338a04f9f07398" providerId="LiveId" clId="{DD198862-47E5-4F5B-A957-37A8298C9FA0}" dt="2020-09-08T01:33:48.659" v="159" actId="478"/>
          <ac:picMkLst>
            <pc:docMk/>
            <pc:sldMk cId="1074240257" sldId="348"/>
            <ac:picMk id="7" creationId="{BE763308-15B5-9541-87F6-2221C10D8DFA}"/>
          </ac:picMkLst>
        </pc:picChg>
      </pc:sldChg>
      <pc:sldChg chg="addSp delSp modSp mod">
        <pc:chgData name="Bethany Bolen" userId="8e338a04f9f07398" providerId="LiveId" clId="{DD198862-47E5-4F5B-A957-37A8298C9FA0}" dt="2020-09-08T01:33:23.093" v="144" actId="478"/>
        <pc:sldMkLst>
          <pc:docMk/>
          <pc:sldMk cId="2063936135" sldId="379"/>
        </pc:sldMkLst>
        <pc:picChg chg="add mod ord">
          <ac:chgData name="Bethany Bolen" userId="8e338a04f9f07398" providerId="LiveId" clId="{DD198862-47E5-4F5B-A957-37A8298C9FA0}" dt="2020-09-08T01:33:21.332" v="143" actId="12789"/>
          <ac:picMkLst>
            <pc:docMk/>
            <pc:sldMk cId="2063936135" sldId="379"/>
            <ac:picMk id="6" creationId="{357F7F9B-E04F-4061-A132-DFECDC0B9BDB}"/>
          </ac:picMkLst>
        </pc:picChg>
        <pc:picChg chg="del">
          <ac:chgData name="Bethany Bolen" userId="8e338a04f9f07398" providerId="LiveId" clId="{DD198862-47E5-4F5B-A957-37A8298C9FA0}" dt="2020-09-08T01:33:23.093" v="144" actId="478"/>
          <ac:picMkLst>
            <pc:docMk/>
            <pc:sldMk cId="2063936135" sldId="379"/>
            <ac:picMk id="9" creationId="{1A5AC612-3969-3A4B-8878-AA755FD0952B}"/>
          </ac:picMkLst>
        </pc:picChg>
      </pc:sldChg>
      <pc:sldChg chg="addSp delSp modSp mod">
        <pc:chgData name="Bethany Bolen" userId="8e338a04f9f07398" providerId="LiveId" clId="{DD198862-47E5-4F5B-A957-37A8298C9FA0}" dt="2020-09-08T01:33:37.532" v="154" actId="167"/>
        <pc:sldMkLst>
          <pc:docMk/>
          <pc:sldMk cId="1923274164" sldId="414"/>
        </pc:sldMkLst>
        <pc:picChg chg="add mod ord">
          <ac:chgData name="Bethany Bolen" userId="8e338a04f9f07398" providerId="LiveId" clId="{DD198862-47E5-4F5B-A957-37A8298C9FA0}" dt="2020-09-08T01:33:37.532" v="154" actId="167"/>
          <ac:picMkLst>
            <pc:docMk/>
            <pc:sldMk cId="1923274164" sldId="414"/>
            <ac:picMk id="6" creationId="{9A9CB589-5F3B-4B12-8553-A9F9B808B1CA}"/>
          </ac:picMkLst>
        </pc:picChg>
        <pc:picChg chg="del">
          <ac:chgData name="Bethany Bolen" userId="8e338a04f9f07398" providerId="LiveId" clId="{DD198862-47E5-4F5B-A957-37A8298C9FA0}" dt="2020-09-08T01:33:34.978" v="151" actId="478"/>
          <ac:picMkLst>
            <pc:docMk/>
            <pc:sldMk cId="1923274164" sldId="414"/>
            <ac:picMk id="1026" creationId="{00000000-0000-0000-0000-000000000000}"/>
          </ac:picMkLst>
        </pc:picChg>
      </pc:sldChg>
      <pc:sldChg chg="addSp delSp modSp mod">
        <pc:chgData name="Bethany Bolen" userId="8e338a04f9f07398" providerId="LiveId" clId="{DD198862-47E5-4F5B-A957-37A8298C9FA0}" dt="2020-09-08T01:39:04.581" v="332" actId="167"/>
        <pc:sldMkLst>
          <pc:docMk/>
          <pc:sldMk cId="2776315782" sldId="418"/>
        </pc:sldMkLst>
        <pc:picChg chg="add mod ord">
          <ac:chgData name="Bethany Bolen" userId="8e338a04f9f07398" providerId="LiveId" clId="{DD198862-47E5-4F5B-A957-37A8298C9FA0}" dt="2020-09-08T01:39:04.581" v="332" actId="167"/>
          <ac:picMkLst>
            <pc:docMk/>
            <pc:sldMk cId="2776315782" sldId="418"/>
            <ac:picMk id="7" creationId="{E7928AE2-7E8D-4845-8590-C598A528DA17}"/>
          </ac:picMkLst>
        </pc:picChg>
        <pc:picChg chg="del">
          <ac:chgData name="Bethany Bolen" userId="8e338a04f9f07398" providerId="LiveId" clId="{DD198862-47E5-4F5B-A957-37A8298C9FA0}" dt="2020-09-08T01:39:00.452" v="329" actId="478"/>
          <ac:picMkLst>
            <pc:docMk/>
            <pc:sldMk cId="2776315782" sldId="418"/>
            <ac:picMk id="8194" creationId="{00000000-0000-0000-0000-000000000000}"/>
          </ac:picMkLst>
        </pc:picChg>
      </pc:sldChg>
      <pc:sldChg chg="addSp delSp modSp mod">
        <pc:chgData name="Bethany Bolen" userId="8e338a04f9f07398" providerId="LiveId" clId="{DD198862-47E5-4F5B-A957-37A8298C9FA0}" dt="2020-09-08T01:36:40.196" v="252" actId="732"/>
        <pc:sldMkLst>
          <pc:docMk/>
          <pc:sldMk cId="2802255530" sldId="425"/>
        </pc:sldMkLst>
        <pc:picChg chg="add mod ord modCrop">
          <ac:chgData name="Bethany Bolen" userId="8e338a04f9f07398" providerId="LiveId" clId="{DD198862-47E5-4F5B-A957-37A8298C9FA0}" dt="2020-09-08T01:36:40.196" v="252" actId="732"/>
          <ac:picMkLst>
            <pc:docMk/>
            <pc:sldMk cId="2802255530" sldId="425"/>
            <ac:picMk id="6" creationId="{5619A51A-67D9-4EED-93AD-0056BC0BB7E3}"/>
          </ac:picMkLst>
        </pc:picChg>
        <pc:picChg chg="del">
          <ac:chgData name="Bethany Bolen" userId="8e338a04f9f07398" providerId="LiveId" clId="{DD198862-47E5-4F5B-A957-37A8298C9FA0}" dt="2020-09-08T01:36:34.677" v="249" actId="478"/>
          <ac:picMkLst>
            <pc:docMk/>
            <pc:sldMk cId="2802255530" sldId="425"/>
            <ac:picMk id="9218" creationId="{00000000-0000-0000-0000-000000000000}"/>
          </ac:picMkLst>
        </pc:picChg>
      </pc:sldChg>
      <pc:sldChg chg="addSp delSp modSp mod">
        <pc:chgData name="Bethany Bolen" userId="8e338a04f9f07398" providerId="LiveId" clId="{DD198862-47E5-4F5B-A957-37A8298C9FA0}" dt="2020-09-08T01:31:29.858" v="117" actId="732"/>
        <pc:sldMkLst>
          <pc:docMk/>
          <pc:sldMk cId="2506635894" sldId="429"/>
        </pc:sldMkLst>
        <pc:picChg chg="add mod ord modCrop">
          <ac:chgData name="Bethany Bolen" userId="8e338a04f9f07398" providerId="LiveId" clId="{DD198862-47E5-4F5B-A957-37A8298C9FA0}" dt="2020-09-08T01:31:29.858" v="117" actId="732"/>
          <ac:picMkLst>
            <pc:docMk/>
            <pc:sldMk cId="2506635894" sldId="429"/>
            <ac:picMk id="6" creationId="{D8531F97-6100-4D11-9519-47589C27E7DB}"/>
          </ac:picMkLst>
        </pc:picChg>
        <pc:picChg chg="del">
          <ac:chgData name="Bethany Bolen" userId="8e338a04f9f07398" providerId="LiveId" clId="{DD198862-47E5-4F5B-A957-37A8298C9FA0}" dt="2020-09-08T01:31:24.972" v="114" actId="478"/>
          <ac:picMkLst>
            <pc:docMk/>
            <pc:sldMk cId="2506635894" sldId="429"/>
            <ac:picMk id="1027" creationId="{00000000-0000-0000-0000-000000000000}"/>
          </ac:picMkLst>
        </pc:picChg>
      </pc:sldChg>
      <pc:sldChg chg="addSp delSp modSp mod">
        <pc:chgData name="Bethany Bolen" userId="8e338a04f9f07398" providerId="LiveId" clId="{DD198862-47E5-4F5B-A957-37A8298C9FA0}" dt="2020-09-08T01:35:23.502" v="216" actId="732"/>
        <pc:sldMkLst>
          <pc:docMk/>
          <pc:sldMk cId="3454144827" sldId="506"/>
        </pc:sldMkLst>
        <pc:picChg chg="add mod ord modCrop">
          <ac:chgData name="Bethany Bolen" userId="8e338a04f9f07398" providerId="LiveId" clId="{DD198862-47E5-4F5B-A957-37A8298C9FA0}" dt="2020-09-08T01:35:23.502" v="216" actId="732"/>
          <ac:picMkLst>
            <pc:docMk/>
            <pc:sldMk cId="3454144827" sldId="506"/>
            <ac:picMk id="6" creationId="{6560B462-6F94-403E-A1A4-935C597FD3AA}"/>
          </ac:picMkLst>
        </pc:picChg>
        <pc:picChg chg="del">
          <ac:chgData name="Bethany Bolen" userId="8e338a04f9f07398" providerId="LiveId" clId="{DD198862-47E5-4F5B-A957-37A8298C9FA0}" dt="2020-09-08T01:35:11.534" v="198" actId="478"/>
          <ac:picMkLst>
            <pc:docMk/>
            <pc:sldMk cId="3454144827" sldId="506"/>
            <ac:picMk id="7" creationId="{00000000-0000-0000-0000-000000000000}"/>
          </ac:picMkLst>
        </pc:picChg>
      </pc:sldChg>
      <pc:sldChg chg="addSp delSp modSp mod">
        <pc:chgData name="Bethany Bolen" userId="8e338a04f9f07398" providerId="LiveId" clId="{DD198862-47E5-4F5B-A957-37A8298C9FA0}" dt="2020-09-08T01:35:31.031" v="221" actId="478"/>
        <pc:sldMkLst>
          <pc:docMk/>
          <pc:sldMk cId="2983269185" sldId="678"/>
        </pc:sldMkLst>
        <pc:picChg chg="add mod ord">
          <ac:chgData name="Bethany Bolen" userId="8e338a04f9f07398" providerId="LiveId" clId="{DD198862-47E5-4F5B-A957-37A8298C9FA0}" dt="2020-09-08T01:35:29.764" v="220" actId="167"/>
          <ac:picMkLst>
            <pc:docMk/>
            <pc:sldMk cId="2983269185" sldId="678"/>
            <ac:picMk id="6" creationId="{3FD87B62-D597-438E-AECB-9A3DC9CD4704}"/>
          </ac:picMkLst>
        </pc:picChg>
        <pc:picChg chg="del">
          <ac:chgData name="Bethany Bolen" userId="8e338a04f9f07398" providerId="LiveId" clId="{DD198862-47E5-4F5B-A957-37A8298C9FA0}" dt="2020-09-08T01:35:31.031" v="221" actId="478"/>
          <ac:picMkLst>
            <pc:docMk/>
            <pc:sldMk cId="2983269185" sldId="678"/>
            <ac:picMk id="7" creationId="{F6A20A08-4D96-8040-A357-799AB9CC83FB}"/>
          </ac:picMkLst>
        </pc:picChg>
      </pc:sldChg>
      <pc:sldChg chg="addSp delSp modSp mod">
        <pc:chgData name="Bethany Bolen" userId="8e338a04f9f07398" providerId="LiveId" clId="{DD198862-47E5-4F5B-A957-37A8298C9FA0}" dt="2020-09-08T01:35:47.151" v="228" actId="478"/>
        <pc:sldMkLst>
          <pc:docMk/>
          <pc:sldMk cId="3985787951" sldId="679"/>
        </pc:sldMkLst>
        <pc:picChg chg="add mod ord">
          <ac:chgData name="Bethany Bolen" userId="8e338a04f9f07398" providerId="LiveId" clId="{DD198862-47E5-4F5B-A957-37A8298C9FA0}" dt="2020-09-08T01:35:46.234" v="227" actId="167"/>
          <ac:picMkLst>
            <pc:docMk/>
            <pc:sldMk cId="3985787951" sldId="679"/>
            <ac:picMk id="6" creationId="{2BB72C39-832A-46D8-9CE5-616871F85049}"/>
          </ac:picMkLst>
        </pc:picChg>
        <pc:picChg chg="add del">
          <ac:chgData name="Bethany Bolen" userId="8e338a04f9f07398" providerId="LiveId" clId="{DD198862-47E5-4F5B-A957-37A8298C9FA0}" dt="2020-09-08T01:35:47.151" v="228" actId="478"/>
          <ac:picMkLst>
            <pc:docMk/>
            <pc:sldMk cId="3985787951" sldId="679"/>
            <ac:picMk id="33" creationId="{00000000-0000-0000-0000-000000000000}"/>
          </ac:picMkLst>
        </pc:picChg>
      </pc:sldChg>
      <pc:sldChg chg="addSp delSp modSp mod">
        <pc:chgData name="Bethany Bolen" userId="8e338a04f9f07398" providerId="LiveId" clId="{DD198862-47E5-4F5B-A957-37A8298C9FA0}" dt="2020-09-08T01:32:06.498" v="134" actId="732"/>
        <pc:sldMkLst>
          <pc:docMk/>
          <pc:sldMk cId="534650967" sldId="685"/>
        </pc:sldMkLst>
        <pc:picChg chg="add mod ord modCrop">
          <ac:chgData name="Bethany Bolen" userId="8e338a04f9f07398" providerId="LiveId" clId="{DD198862-47E5-4F5B-A957-37A8298C9FA0}" dt="2020-09-08T01:32:06.498" v="134" actId="732"/>
          <ac:picMkLst>
            <pc:docMk/>
            <pc:sldMk cId="534650967" sldId="685"/>
            <ac:picMk id="6" creationId="{64F53477-3846-41B8-8E5B-D36FEF01761A}"/>
          </ac:picMkLst>
        </pc:picChg>
        <pc:picChg chg="del">
          <ac:chgData name="Bethany Bolen" userId="8e338a04f9f07398" providerId="LiveId" clId="{DD198862-47E5-4F5B-A957-37A8298C9FA0}" dt="2020-09-08T01:32:00.060" v="132" actId="478"/>
          <ac:picMkLst>
            <pc:docMk/>
            <pc:sldMk cId="534650967" sldId="685"/>
            <ac:picMk id="8" creationId="{00000000-0000-0000-0000-000000000000}"/>
          </ac:picMkLst>
        </pc:picChg>
      </pc:sldChg>
      <pc:sldChg chg="addSp delSp modSp mod">
        <pc:chgData name="Bethany Bolen" userId="8e338a04f9f07398" providerId="LiveId" clId="{DD198862-47E5-4F5B-A957-37A8298C9FA0}" dt="2020-09-08T01:29:32.114" v="35" actId="732"/>
        <pc:sldMkLst>
          <pc:docMk/>
          <pc:sldMk cId="1488029140" sldId="695"/>
        </pc:sldMkLst>
        <pc:picChg chg="add mod ord modCrop">
          <ac:chgData name="Bethany Bolen" userId="8e338a04f9f07398" providerId="LiveId" clId="{DD198862-47E5-4F5B-A957-37A8298C9FA0}" dt="2020-09-08T01:29:32.114" v="35" actId="732"/>
          <ac:picMkLst>
            <pc:docMk/>
            <pc:sldMk cId="1488029140" sldId="695"/>
            <ac:picMk id="6" creationId="{095AB09D-93E5-4535-8576-61DB9F065516}"/>
          </ac:picMkLst>
        </pc:picChg>
        <pc:picChg chg="del">
          <ac:chgData name="Bethany Bolen" userId="8e338a04f9f07398" providerId="LiveId" clId="{DD198862-47E5-4F5B-A957-37A8298C9FA0}" dt="2020-09-08T01:29:22.804" v="15" actId="478"/>
          <ac:picMkLst>
            <pc:docMk/>
            <pc:sldMk cId="1488029140" sldId="695"/>
            <ac:picMk id="3074" creationId="{00000000-0000-0000-0000-000000000000}"/>
          </ac:picMkLst>
        </pc:picChg>
      </pc:sldChg>
      <pc:sldChg chg="addSp delSp modSp mod">
        <pc:chgData name="Bethany Bolen" userId="8e338a04f9f07398" providerId="LiveId" clId="{DD198862-47E5-4F5B-A957-37A8298C9FA0}" dt="2020-09-08T01:29:07.265" v="3" actId="478"/>
        <pc:sldMkLst>
          <pc:docMk/>
          <pc:sldMk cId="3179671115" sldId="743"/>
        </pc:sldMkLst>
        <pc:picChg chg="add del mod">
          <ac:chgData name="Bethany Bolen" userId="8e338a04f9f07398" providerId="LiveId" clId="{DD198862-47E5-4F5B-A957-37A8298C9FA0}" dt="2020-09-08T01:29:07.265" v="3" actId="478"/>
          <ac:picMkLst>
            <pc:docMk/>
            <pc:sldMk cId="3179671115" sldId="743"/>
            <ac:picMk id="6" creationId="{B7DCD8AF-36DD-4A3F-A11E-0F7F05BDEC40}"/>
          </ac:picMkLst>
        </pc:picChg>
      </pc:sldChg>
      <pc:sldChg chg="addSp delSp modSp mod">
        <pc:chgData name="Bethany Bolen" userId="8e338a04f9f07398" providerId="LiveId" clId="{DD198862-47E5-4F5B-A957-37A8298C9FA0}" dt="2020-09-08T01:29:13.727" v="10" actId="171"/>
        <pc:sldMkLst>
          <pc:docMk/>
          <pc:sldMk cId="1025737738" sldId="782"/>
        </pc:sldMkLst>
        <pc:picChg chg="add mod ord">
          <ac:chgData name="Bethany Bolen" userId="8e338a04f9f07398" providerId="LiveId" clId="{DD198862-47E5-4F5B-A957-37A8298C9FA0}" dt="2020-09-08T01:29:13.727" v="10" actId="171"/>
          <ac:picMkLst>
            <pc:docMk/>
            <pc:sldMk cId="1025737738" sldId="782"/>
            <ac:picMk id="12" creationId="{77D58F22-7DB8-4E3F-AE6B-03DD95DB6269}"/>
          </ac:picMkLst>
        </pc:picChg>
        <pc:picChg chg="del">
          <ac:chgData name="Bethany Bolen" userId="8e338a04f9f07398" providerId="LiveId" clId="{DD198862-47E5-4F5B-A957-37A8298C9FA0}" dt="2020-09-08T01:29:09.484" v="4" actId="478"/>
          <ac:picMkLst>
            <pc:docMk/>
            <pc:sldMk cId="1025737738" sldId="782"/>
            <ac:picMk id="3074" creationId="{00000000-0000-0000-0000-000000000000}"/>
          </ac:picMkLst>
        </pc:picChg>
      </pc:sldChg>
      <pc:sldChg chg="addSp delSp modSp mod">
        <pc:chgData name="Bethany Bolen" userId="8e338a04f9f07398" providerId="LiveId" clId="{DD198862-47E5-4F5B-A957-37A8298C9FA0}" dt="2020-09-08T01:29:38.153" v="40" actId="478"/>
        <pc:sldMkLst>
          <pc:docMk/>
          <pc:sldMk cId="1206434652" sldId="783"/>
        </pc:sldMkLst>
        <pc:picChg chg="add mod ord">
          <ac:chgData name="Bethany Bolen" userId="8e338a04f9f07398" providerId="LiveId" clId="{DD198862-47E5-4F5B-A957-37A8298C9FA0}" dt="2020-09-08T01:29:37.258" v="39" actId="167"/>
          <ac:picMkLst>
            <pc:docMk/>
            <pc:sldMk cId="1206434652" sldId="783"/>
            <ac:picMk id="6" creationId="{36FE370E-256F-47DB-AC84-BA5EE1091988}"/>
          </ac:picMkLst>
        </pc:picChg>
        <pc:picChg chg="del">
          <ac:chgData name="Bethany Bolen" userId="8e338a04f9f07398" providerId="LiveId" clId="{DD198862-47E5-4F5B-A957-37A8298C9FA0}" dt="2020-09-08T01:29:38.153" v="40" actId="478"/>
          <ac:picMkLst>
            <pc:docMk/>
            <pc:sldMk cId="1206434652" sldId="783"/>
            <ac:picMk id="1026" creationId="{00000000-0000-0000-0000-000000000000}"/>
          </ac:picMkLst>
        </pc:picChg>
      </pc:sldChg>
      <pc:sldChg chg="addSp delSp modSp mod">
        <pc:chgData name="Bethany Bolen" userId="8e338a04f9f07398" providerId="LiveId" clId="{DD198862-47E5-4F5B-A957-37A8298C9FA0}" dt="2020-09-08T01:30:05.552" v="71" actId="732"/>
        <pc:sldMkLst>
          <pc:docMk/>
          <pc:sldMk cId="2900116231" sldId="789"/>
        </pc:sldMkLst>
        <pc:picChg chg="add mod ord modCrop">
          <ac:chgData name="Bethany Bolen" userId="8e338a04f9f07398" providerId="LiveId" clId="{DD198862-47E5-4F5B-A957-37A8298C9FA0}" dt="2020-09-08T01:30:05.552" v="71" actId="732"/>
          <ac:picMkLst>
            <pc:docMk/>
            <pc:sldMk cId="2900116231" sldId="789"/>
            <ac:picMk id="6" creationId="{EF1DCB92-760E-4730-8C3E-63084D4D689E}"/>
          </ac:picMkLst>
        </pc:picChg>
        <pc:picChg chg="del">
          <ac:chgData name="Bethany Bolen" userId="8e338a04f9f07398" providerId="LiveId" clId="{DD198862-47E5-4F5B-A957-37A8298C9FA0}" dt="2020-09-08T01:29:56.200" v="50" actId="478"/>
          <ac:picMkLst>
            <pc:docMk/>
            <pc:sldMk cId="2900116231" sldId="789"/>
            <ac:picMk id="1026" creationId="{00000000-0000-0000-0000-000000000000}"/>
          </ac:picMkLst>
        </pc:picChg>
      </pc:sldChg>
      <pc:sldChg chg="addSp delSp modSp mod">
        <pc:chgData name="Bethany Bolen" userId="8e338a04f9f07398" providerId="LiveId" clId="{DD198862-47E5-4F5B-A957-37A8298C9FA0}" dt="2020-09-08T01:30:50.333" v="86" actId="478"/>
        <pc:sldMkLst>
          <pc:docMk/>
          <pc:sldMk cId="1054145814" sldId="790"/>
        </pc:sldMkLst>
        <pc:picChg chg="add mod ord modCrop">
          <ac:chgData name="Bethany Bolen" userId="8e338a04f9f07398" providerId="LiveId" clId="{DD198862-47E5-4F5B-A957-37A8298C9FA0}" dt="2020-09-08T01:30:48.497" v="85" actId="12789"/>
          <ac:picMkLst>
            <pc:docMk/>
            <pc:sldMk cId="1054145814" sldId="790"/>
            <ac:picMk id="6" creationId="{96613ADD-5298-4ECC-83FD-1DD01CF04202}"/>
          </ac:picMkLst>
        </pc:picChg>
        <pc:picChg chg="del">
          <ac:chgData name="Bethany Bolen" userId="8e338a04f9f07398" providerId="LiveId" clId="{DD198862-47E5-4F5B-A957-37A8298C9FA0}" dt="2020-09-08T01:30:50.333" v="86" actId="478"/>
          <ac:picMkLst>
            <pc:docMk/>
            <pc:sldMk cId="1054145814" sldId="790"/>
            <ac:picMk id="2050" creationId="{00000000-0000-0000-0000-000000000000}"/>
          </ac:picMkLst>
        </pc:picChg>
      </pc:sldChg>
      <pc:sldChg chg="addSp delSp modSp mod">
        <pc:chgData name="Bethany Bolen" userId="8e338a04f9f07398" providerId="LiveId" clId="{DD198862-47E5-4F5B-A957-37A8298C9FA0}" dt="2020-09-08T01:43:30.894" v="504" actId="1036"/>
        <pc:sldMkLst>
          <pc:docMk/>
          <pc:sldMk cId="1180943981" sldId="817"/>
        </pc:sldMkLst>
        <pc:picChg chg="add mod ord">
          <ac:chgData name="Bethany Bolen" userId="8e338a04f9f07398" providerId="LiveId" clId="{DD198862-47E5-4F5B-A957-37A8298C9FA0}" dt="2020-09-08T01:43:30.894" v="504" actId="1036"/>
          <ac:picMkLst>
            <pc:docMk/>
            <pc:sldMk cId="1180943981" sldId="817"/>
            <ac:picMk id="6" creationId="{DA7CDA69-07AF-44F5-BED2-14EAD13AFDC6}"/>
          </ac:picMkLst>
        </pc:picChg>
        <pc:picChg chg="del">
          <ac:chgData name="Bethany Bolen" userId="8e338a04f9f07398" providerId="LiveId" clId="{DD198862-47E5-4F5B-A957-37A8298C9FA0}" dt="2020-09-08T01:43:24.743" v="496" actId="478"/>
          <ac:picMkLst>
            <pc:docMk/>
            <pc:sldMk cId="1180943981" sldId="817"/>
            <ac:picMk id="7" creationId="{00000000-0000-0000-0000-000000000000}"/>
          </ac:picMkLst>
        </pc:picChg>
      </pc:sldChg>
      <pc:sldChg chg="addSp delSp modSp mod">
        <pc:chgData name="Bethany Bolen" userId="8e338a04f9f07398" providerId="LiveId" clId="{DD198862-47E5-4F5B-A957-37A8298C9FA0}" dt="2020-09-08T01:36:06.400" v="238" actId="12788"/>
        <pc:sldMkLst>
          <pc:docMk/>
          <pc:sldMk cId="3292811773" sldId="824"/>
        </pc:sldMkLst>
        <pc:picChg chg="add mod ord">
          <ac:chgData name="Bethany Bolen" userId="8e338a04f9f07398" providerId="LiveId" clId="{DD198862-47E5-4F5B-A957-37A8298C9FA0}" dt="2020-09-08T01:36:06.400" v="238" actId="12788"/>
          <ac:picMkLst>
            <pc:docMk/>
            <pc:sldMk cId="3292811773" sldId="824"/>
            <ac:picMk id="6" creationId="{529CBAFF-FBAB-4E31-8059-C07B74DACE8E}"/>
          </ac:picMkLst>
        </pc:picChg>
        <pc:picChg chg="del">
          <ac:chgData name="Bethany Bolen" userId="8e338a04f9f07398" providerId="LiveId" clId="{DD198862-47E5-4F5B-A957-37A8298C9FA0}" dt="2020-09-08T01:36:03.969" v="236" actId="478"/>
          <ac:picMkLst>
            <pc:docMk/>
            <pc:sldMk cId="3292811773" sldId="824"/>
            <ac:picMk id="5122" creationId="{00000000-0000-0000-0000-000000000000}"/>
          </ac:picMkLst>
        </pc:picChg>
      </pc:sldChg>
      <pc:sldChg chg="addSp delSp modSp mod">
        <pc:chgData name="Bethany Bolen" userId="8e338a04f9f07398" providerId="LiveId" clId="{DD198862-47E5-4F5B-A957-37A8298C9FA0}" dt="2020-09-08T01:38:19.692" v="302" actId="167"/>
        <pc:sldMkLst>
          <pc:docMk/>
          <pc:sldMk cId="3129946235" sldId="826"/>
        </pc:sldMkLst>
        <pc:picChg chg="del">
          <ac:chgData name="Bethany Bolen" userId="8e338a04f9f07398" providerId="LiveId" clId="{DD198862-47E5-4F5B-A957-37A8298C9FA0}" dt="2020-09-08T01:37:44.630" v="270" actId="478"/>
          <ac:picMkLst>
            <pc:docMk/>
            <pc:sldMk cId="3129946235" sldId="826"/>
            <ac:picMk id="6" creationId="{00000000-0000-0000-0000-000000000000}"/>
          </ac:picMkLst>
        </pc:picChg>
        <pc:picChg chg="add mod ord modCrop">
          <ac:chgData name="Bethany Bolen" userId="8e338a04f9f07398" providerId="LiveId" clId="{DD198862-47E5-4F5B-A957-37A8298C9FA0}" dt="2020-09-08T01:38:19.692" v="302" actId="167"/>
          <ac:picMkLst>
            <pc:docMk/>
            <pc:sldMk cId="3129946235" sldId="826"/>
            <ac:picMk id="7" creationId="{B5A85DFA-51BA-483B-BF7E-6248E806B70F}"/>
          </ac:picMkLst>
        </pc:picChg>
      </pc:sldChg>
      <pc:sldChg chg="addSp delSp modSp mod">
        <pc:chgData name="Bethany Bolen" userId="8e338a04f9f07398" providerId="LiveId" clId="{DD198862-47E5-4F5B-A957-37A8298C9FA0}" dt="2020-09-08T01:43:43.316" v="509" actId="478"/>
        <pc:sldMkLst>
          <pc:docMk/>
          <pc:sldMk cId="1267705687" sldId="828"/>
        </pc:sldMkLst>
        <pc:picChg chg="add mod ord">
          <ac:chgData name="Bethany Bolen" userId="8e338a04f9f07398" providerId="LiveId" clId="{DD198862-47E5-4F5B-A957-37A8298C9FA0}" dt="2020-09-08T01:43:42.371" v="508" actId="167"/>
          <ac:picMkLst>
            <pc:docMk/>
            <pc:sldMk cId="1267705687" sldId="828"/>
            <ac:picMk id="6" creationId="{A74B2126-86EA-49DC-A059-AEA72525E286}"/>
          </ac:picMkLst>
        </pc:picChg>
        <pc:picChg chg="del">
          <ac:chgData name="Bethany Bolen" userId="8e338a04f9f07398" providerId="LiveId" clId="{DD198862-47E5-4F5B-A957-37A8298C9FA0}" dt="2020-09-08T01:43:43.316" v="509" actId="478"/>
          <ac:picMkLst>
            <pc:docMk/>
            <pc:sldMk cId="1267705687" sldId="828"/>
            <ac:picMk id="10242" creationId="{00000000-0000-0000-0000-000000000000}"/>
          </ac:picMkLst>
        </pc:picChg>
      </pc:sldChg>
      <pc:sldChg chg="addSp delSp modSp mod">
        <pc:chgData name="Bethany Bolen" userId="8e338a04f9f07398" providerId="LiveId" clId="{DD198862-47E5-4F5B-A957-37A8298C9FA0}" dt="2020-09-08T01:44:06.776" v="519" actId="12789"/>
        <pc:sldMkLst>
          <pc:docMk/>
          <pc:sldMk cId="3226507563" sldId="836"/>
        </pc:sldMkLst>
        <pc:picChg chg="add mod ord">
          <ac:chgData name="Bethany Bolen" userId="8e338a04f9f07398" providerId="LiveId" clId="{DD198862-47E5-4F5B-A957-37A8298C9FA0}" dt="2020-09-08T01:44:06.776" v="519" actId="12789"/>
          <ac:picMkLst>
            <pc:docMk/>
            <pc:sldMk cId="3226507563" sldId="836"/>
            <ac:picMk id="4" creationId="{D4A8FCE2-075C-45E3-9AE9-7365BD2239E0}"/>
          </ac:picMkLst>
        </pc:picChg>
        <pc:picChg chg="del">
          <ac:chgData name="Bethany Bolen" userId="8e338a04f9f07398" providerId="LiveId" clId="{DD198862-47E5-4F5B-A957-37A8298C9FA0}" dt="2020-09-08T01:44:03.837" v="516" actId="478"/>
          <ac:picMkLst>
            <pc:docMk/>
            <pc:sldMk cId="3226507563" sldId="836"/>
            <ac:picMk id="8194" creationId="{00000000-0000-0000-0000-000000000000}"/>
          </ac:picMkLst>
        </pc:picChg>
      </pc:sldChg>
      <pc:sldChg chg="addSp delSp modSp mod">
        <pc:chgData name="Bethany Bolen" userId="8e338a04f9f07398" providerId="LiveId" clId="{DD198862-47E5-4F5B-A957-37A8298C9FA0}" dt="2020-09-08T01:44:17.263" v="522" actId="167"/>
        <pc:sldMkLst>
          <pc:docMk/>
          <pc:sldMk cId="252081" sldId="837"/>
        </pc:sldMkLst>
        <pc:picChg chg="add ord">
          <ac:chgData name="Bethany Bolen" userId="8e338a04f9f07398" providerId="LiveId" clId="{DD198862-47E5-4F5B-A957-37A8298C9FA0}" dt="2020-09-08T01:44:17.263" v="522" actId="167"/>
          <ac:picMkLst>
            <pc:docMk/>
            <pc:sldMk cId="252081" sldId="837"/>
            <ac:picMk id="4" creationId="{49B69E98-C77A-4F49-9C7D-E07471DB7724}"/>
          </ac:picMkLst>
        </pc:picChg>
        <pc:picChg chg="del">
          <ac:chgData name="Bethany Bolen" userId="8e338a04f9f07398" providerId="LiveId" clId="{DD198862-47E5-4F5B-A957-37A8298C9FA0}" dt="2020-09-08T01:44:14.494" v="520" actId="478"/>
          <ac:picMkLst>
            <pc:docMk/>
            <pc:sldMk cId="252081" sldId="837"/>
            <ac:picMk id="10" creationId="{00000000-0000-0000-0000-000000000000}"/>
          </ac:picMkLst>
        </pc:picChg>
      </pc:sldChg>
      <pc:sldChg chg="addSp delSp modSp mod">
        <pc:chgData name="Bethany Bolen" userId="8e338a04f9f07398" providerId="LiveId" clId="{DD198862-47E5-4F5B-A957-37A8298C9FA0}" dt="2020-09-08T01:43:07.535" v="488" actId="732"/>
        <pc:sldMkLst>
          <pc:docMk/>
          <pc:sldMk cId="2505190964" sldId="843"/>
        </pc:sldMkLst>
        <pc:picChg chg="add mod ord modCrop">
          <ac:chgData name="Bethany Bolen" userId="8e338a04f9f07398" providerId="LiveId" clId="{DD198862-47E5-4F5B-A957-37A8298C9FA0}" dt="2020-09-08T01:43:07.535" v="488" actId="732"/>
          <ac:picMkLst>
            <pc:docMk/>
            <pc:sldMk cId="2505190964" sldId="843"/>
            <ac:picMk id="6" creationId="{4D2BB72F-67A2-48A8-83C9-FB2AB1EB15F8}"/>
          </ac:picMkLst>
        </pc:picChg>
        <pc:picChg chg="del">
          <ac:chgData name="Bethany Bolen" userId="8e338a04f9f07398" providerId="LiveId" clId="{DD198862-47E5-4F5B-A957-37A8298C9FA0}" dt="2020-09-08T01:42:59.341" v="486" actId="478"/>
          <ac:picMkLst>
            <pc:docMk/>
            <pc:sldMk cId="2505190964" sldId="843"/>
            <ac:picMk id="14339" creationId="{00000000-0000-0000-0000-000000000000}"/>
          </ac:picMkLst>
        </pc:picChg>
      </pc:sldChg>
      <pc:sldChg chg="addSp delSp modSp mod">
        <pc:chgData name="Bethany Bolen" userId="8e338a04f9f07398" providerId="LiveId" clId="{DD198862-47E5-4F5B-A957-37A8298C9FA0}" dt="2020-09-08T01:29:47.082" v="45" actId="478"/>
        <pc:sldMkLst>
          <pc:docMk/>
          <pc:sldMk cId="1945023236" sldId="850"/>
        </pc:sldMkLst>
        <pc:picChg chg="add mod ord">
          <ac:chgData name="Bethany Bolen" userId="8e338a04f9f07398" providerId="LiveId" clId="{DD198862-47E5-4F5B-A957-37A8298C9FA0}" dt="2020-09-08T01:29:44.969" v="44" actId="167"/>
          <ac:picMkLst>
            <pc:docMk/>
            <pc:sldMk cId="1945023236" sldId="850"/>
            <ac:picMk id="6" creationId="{1EA8E152-497B-4F69-8648-CE95B83A20EB}"/>
          </ac:picMkLst>
        </pc:picChg>
        <pc:picChg chg="del">
          <ac:chgData name="Bethany Bolen" userId="8e338a04f9f07398" providerId="LiveId" clId="{DD198862-47E5-4F5B-A957-37A8298C9FA0}" dt="2020-09-08T01:29:47.082" v="45" actId="478"/>
          <ac:picMkLst>
            <pc:docMk/>
            <pc:sldMk cId="1945023236" sldId="850"/>
            <ac:picMk id="5122" creationId="{00000000-0000-0000-0000-000000000000}"/>
          </ac:picMkLst>
        </pc:picChg>
      </pc:sldChg>
      <pc:sldChg chg="addSp delSp modSp mod">
        <pc:chgData name="Bethany Bolen" userId="8e338a04f9f07398" providerId="LiveId" clId="{DD198862-47E5-4F5B-A957-37A8298C9FA0}" dt="2020-09-08T01:31:02.224" v="93" actId="171"/>
        <pc:sldMkLst>
          <pc:docMk/>
          <pc:sldMk cId="186173480" sldId="853"/>
        </pc:sldMkLst>
        <pc:picChg chg="add mod ord">
          <ac:chgData name="Bethany Bolen" userId="8e338a04f9f07398" providerId="LiveId" clId="{DD198862-47E5-4F5B-A957-37A8298C9FA0}" dt="2020-09-08T01:31:02.224" v="93" actId="171"/>
          <ac:picMkLst>
            <pc:docMk/>
            <pc:sldMk cId="186173480" sldId="853"/>
            <ac:picMk id="11" creationId="{90BCDD19-DB04-43FA-8FCD-521D13C4A71A}"/>
          </ac:picMkLst>
        </pc:picChg>
        <pc:picChg chg="del">
          <ac:chgData name="Bethany Bolen" userId="8e338a04f9f07398" providerId="LiveId" clId="{DD198862-47E5-4F5B-A957-37A8298C9FA0}" dt="2020-09-08T01:30:58.557" v="87" actId="478"/>
          <ac:picMkLst>
            <pc:docMk/>
            <pc:sldMk cId="186173480" sldId="853"/>
            <ac:picMk id="4098" creationId="{00000000-0000-0000-0000-000000000000}"/>
          </ac:picMkLst>
        </pc:picChg>
      </pc:sldChg>
      <pc:sldChg chg="addSp delSp modSp mod">
        <pc:chgData name="Bethany Bolen" userId="8e338a04f9f07398" providerId="LiveId" clId="{DD198862-47E5-4F5B-A957-37A8298C9FA0}" dt="2020-09-08T01:31:49.249" v="125" actId="478"/>
        <pc:sldMkLst>
          <pc:docMk/>
          <pc:sldMk cId="748263705" sldId="855"/>
        </pc:sldMkLst>
        <pc:picChg chg="add mod ord">
          <ac:chgData name="Bethany Bolen" userId="8e338a04f9f07398" providerId="LiveId" clId="{DD198862-47E5-4F5B-A957-37A8298C9FA0}" dt="2020-09-08T01:31:48.109" v="124" actId="167"/>
          <ac:picMkLst>
            <pc:docMk/>
            <pc:sldMk cId="748263705" sldId="855"/>
            <ac:picMk id="6" creationId="{0BC2089D-0ADF-4895-AEE8-5D3DBAB44847}"/>
          </ac:picMkLst>
        </pc:picChg>
        <pc:picChg chg="del">
          <ac:chgData name="Bethany Bolen" userId="8e338a04f9f07398" providerId="LiveId" clId="{DD198862-47E5-4F5B-A957-37A8298C9FA0}" dt="2020-09-08T01:31:49.249" v="125" actId="478"/>
          <ac:picMkLst>
            <pc:docMk/>
            <pc:sldMk cId="748263705" sldId="855"/>
            <ac:picMk id="1026" creationId="{00000000-0000-0000-0000-000000000000}"/>
          </ac:picMkLst>
        </pc:picChg>
      </pc:sldChg>
      <pc:sldChg chg="addSp delSp modSp mod">
        <pc:chgData name="Bethany Bolen" userId="8e338a04f9f07398" providerId="LiveId" clId="{DD198862-47E5-4F5B-A957-37A8298C9FA0}" dt="2020-09-08T01:34:41.034" v="178" actId="732"/>
        <pc:sldMkLst>
          <pc:docMk/>
          <pc:sldMk cId="4138901836" sldId="859"/>
        </pc:sldMkLst>
        <pc:picChg chg="del">
          <ac:chgData name="Bethany Bolen" userId="8e338a04f9f07398" providerId="LiveId" clId="{DD198862-47E5-4F5B-A957-37A8298C9FA0}" dt="2020-09-08T01:34:01.979" v="166" actId="478"/>
          <ac:picMkLst>
            <pc:docMk/>
            <pc:sldMk cId="4138901836" sldId="859"/>
            <ac:picMk id="6" creationId="{00000000-0000-0000-0000-000000000000}"/>
          </ac:picMkLst>
        </pc:picChg>
        <pc:picChg chg="add mod ord modCrop">
          <ac:chgData name="Bethany Bolen" userId="8e338a04f9f07398" providerId="LiveId" clId="{DD198862-47E5-4F5B-A957-37A8298C9FA0}" dt="2020-09-08T01:34:41.034" v="178" actId="732"/>
          <ac:picMkLst>
            <pc:docMk/>
            <pc:sldMk cId="4138901836" sldId="859"/>
            <ac:picMk id="7" creationId="{60830FF6-388A-40BF-B8E3-26638256C7FF}"/>
          </ac:picMkLst>
        </pc:picChg>
      </pc:sldChg>
      <pc:sldChg chg="addSp delSp modSp mod">
        <pc:chgData name="Bethany Bolen" userId="8e338a04f9f07398" providerId="LiveId" clId="{DD198862-47E5-4F5B-A957-37A8298C9FA0}" dt="2020-09-08T01:34:59.421" v="190" actId="1035"/>
        <pc:sldMkLst>
          <pc:docMk/>
          <pc:sldMk cId="3170921766" sldId="860"/>
        </pc:sldMkLst>
        <pc:picChg chg="add mod ord">
          <ac:chgData name="Bethany Bolen" userId="8e338a04f9f07398" providerId="LiveId" clId="{DD198862-47E5-4F5B-A957-37A8298C9FA0}" dt="2020-09-08T01:34:59.421" v="190" actId="1035"/>
          <ac:picMkLst>
            <pc:docMk/>
            <pc:sldMk cId="3170921766" sldId="860"/>
            <ac:picMk id="6" creationId="{B5C5159A-ADC9-4381-93C9-B78503076CAB}"/>
          </ac:picMkLst>
        </pc:picChg>
        <pc:picChg chg="add del">
          <ac:chgData name="Bethany Bolen" userId="8e338a04f9f07398" providerId="LiveId" clId="{DD198862-47E5-4F5B-A957-37A8298C9FA0}" dt="2020-09-08T01:34:53.914" v="185" actId="478"/>
          <ac:picMkLst>
            <pc:docMk/>
            <pc:sldMk cId="3170921766" sldId="860"/>
            <ac:picMk id="7" creationId="{00000000-0000-0000-0000-000000000000}"/>
          </ac:picMkLst>
        </pc:picChg>
      </pc:sldChg>
      <pc:sldChg chg="addSp delSp modSp mod">
        <pc:chgData name="Bethany Bolen" userId="8e338a04f9f07398" providerId="LiveId" clId="{DD198862-47E5-4F5B-A957-37A8298C9FA0}" dt="2020-09-08T01:38:29.009" v="307" actId="478"/>
        <pc:sldMkLst>
          <pc:docMk/>
          <pc:sldMk cId="2054072526" sldId="863"/>
        </pc:sldMkLst>
        <pc:picChg chg="del">
          <ac:chgData name="Bethany Bolen" userId="8e338a04f9f07398" providerId="LiveId" clId="{DD198862-47E5-4F5B-A957-37A8298C9FA0}" dt="2020-09-08T01:38:29.009" v="307" actId="478"/>
          <ac:picMkLst>
            <pc:docMk/>
            <pc:sldMk cId="2054072526" sldId="863"/>
            <ac:picMk id="5" creationId="{00000000-0000-0000-0000-000000000000}"/>
          </ac:picMkLst>
        </pc:picChg>
        <pc:picChg chg="add mod ord">
          <ac:chgData name="Bethany Bolen" userId="8e338a04f9f07398" providerId="LiveId" clId="{DD198862-47E5-4F5B-A957-37A8298C9FA0}" dt="2020-09-08T01:38:28.042" v="306" actId="167"/>
          <ac:picMkLst>
            <pc:docMk/>
            <pc:sldMk cId="2054072526" sldId="863"/>
            <ac:picMk id="7" creationId="{DC247E37-07CD-447D-98EF-1C19171469BA}"/>
          </ac:picMkLst>
        </pc:picChg>
      </pc:sldChg>
      <pc:sldChg chg="addSp delSp modSp mod">
        <pc:chgData name="Bethany Bolen" userId="8e338a04f9f07398" providerId="LiveId" clId="{DD198862-47E5-4F5B-A957-37A8298C9FA0}" dt="2020-09-08T01:39:22.808" v="339" actId="478"/>
        <pc:sldMkLst>
          <pc:docMk/>
          <pc:sldMk cId="2584770181" sldId="868"/>
        </pc:sldMkLst>
        <pc:picChg chg="add mod ord">
          <ac:chgData name="Bethany Bolen" userId="8e338a04f9f07398" providerId="LiveId" clId="{DD198862-47E5-4F5B-A957-37A8298C9FA0}" dt="2020-09-08T01:39:21.327" v="338" actId="167"/>
          <ac:picMkLst>
            <pc:docMk/>
            <pc:sldMk cId="2584770181" sldId="868"/>
            <ac:picMk id="9" creationId="{D14C1785-ECAF-4CA3-93D0-F4A18AE542DD}"/>
          </ac:picMkLst>
        </pc:picChg>
        <pc:picChg chg="del">
          <ac:chgData name="Bethany Bolen" userId="8e338a04f9f07398" providerId="LiveId" clId="{DD198862-47E5-4F5B-A957-37A8298C9FA0}" dt="2020-09-08T01:39:22.808" v="339" actId="478"/>
          <ac:picMkLst>
            <pc:docMk/>
            <pc:sldMk cId="2584770181" sldId="868"/>
            <ac:picMk id="11267" creationId="{00000000-0000-0000-0000-000000000000}"/>
          </ac:picMkLst>
        </pc:picChg>
      </pc:sldChg>
      <pc:sldChg chg="addSp delSp modSp mod">
        <pc:chgData name="Bethany Bolen" userId="8e338a04f9f07398" providerId="LiveId" clId="{DD198862-47E5-4F5B-A957-37A8298C9FA0}" dt="2020-09-08T01:42:19.628" v="455" actId="732"/>
        <pc:sldMkLst>
          <pc:docMk/>
          <pc:sldMk cId="3657216937" sldId="872"/>
        </pc:sldMkLst>
        <pc:picChg chg="del">
          <ac:chgData name="Bethany Bolen" userId="8e338a04f9f07398" providerId="LiveId" clId="{DD198862-47E5-4F5B-A957-37A8298C9FA0}" dt="2020-09-08T01:42:03.705" v="451" actId="478"/>
          <ac:picMkLst>
            <pc:docMk/>
            <pc:sldMk cId="3657216937" sldId="872"/>
            <ac:picMk id="5" creationId="{6A189863-D03A-FC43-A706-211A3738F2FA}"/>
          </ac:picMkLst>
        </pc:picChg>
        <pc:picChg chg="add del mod">
          <ac:chgData name="Bethany Bolen" userId="8e338a04f9f07398" providerId="LiveId" clId="{DD198862-47E5-4F5B-A957-37A8298C9FA0}" dt="2020-09-08T01:39:46.268" v="345" actId="478"/>
          <ac:picMkLst>
            <pc:docMk/>
            <pc:sldMk cId="3657216937" sldId="872"/>
            <ac:picMk id="8" creationId="{9B9098FC-867F-4D15-8D24-4882D552D913}"/>
          </ac:picMkLst>
        </pc:picChg>
        <pc:picChg chg="add mod ord modCrop">
          <ac:chgData name="Bethany Bolen" userId="8e338a04f9f07398" providerId="LiveId" clId="{DD198862-47E5-4F5B-A957-37A8298C9FA0}" dt="2020-09-08T01:42:19.628" v="455" actId="732"/>
          <ac:picMkLst>
            <pc:docMk/>
            <pc:sldMk cId="3657216937" sldId="872"/>
            <ac:picMk id="10" creationId="{7EA8A720-13A5-4CD2-8C7C-B2A42CF63E23}"/>
          </ac:picMkLst>
        </pc:picChg>
      </pc:sldChg>
      <pc:sldChg chg="addSp delSp modSp mod">
        <pc:chgData name="Bethany Bolen" userId="8e338a04f9f07398" providerId="LiveId" clId="{DD198862-47E5-4F5B-A957-37A8298C9FA0}" dt="2020-09-08T01:42:32.458" v="458" actId="478"/>
        <pc:sldMkLst>
          <pc:docMk/>
          <pc:sldMk cId="2669166763" sldId="873"/>
        </pc:sldMkLst>
        <pc:picChg chg="del">
          <ac:chgData name="Bethany Bolen" userId="8e338a04f9f07398" providerId="LiveId" clId="{DD198862-47E5-4F5B-A957-37A8298C9FA0}" dt="2020-09-08T01:42:32.458" v="458" actId="478"/>
          <ac:picMkLst>
            <pc:docMk/>
            <pc:sldMk cId="2669166763" sldId="873"/>
            <ac:picMk id="5" creationId="{6A189863-D03A-FC43-A706-211A3738F2FA}"/>
          </ac:picMkLst>
        </pc:picChg>
        <pc:picChg chg="add ord">
          <ac:chgData name="Bethany Bolen" userId="8e338a04f9f07398" providerId="LiveId" clId="{DD198862-47E5-4F5B-A957-37A8298C9FA0}" dt="2020-09-08T01:42:31.283" v="457" actId="167"/>
          <ac:picMkLst>
            <pc:docMk/>
            <pc:sldMk cId="2669166763" sldId="873"/>
            <ac:picMk id="8" creationId="{00FF4A0E-EA1F-414D-B475-B84C10645782}"/>
          </ac:picMkLst>
        </pc:picChg>
      </pc:sldChg>
      <pc:sldChg chg="addSp delSp modSp mod">
        <pc:chgData name="Bethany Bolen" userId="8e338a04f9f07398" providerId="LiveId" clId="{DD198862-47E5-4F5B-A957-37A8298C9FA0}" dt="2020-09-08T01:42:50.094" v="481" actId="732"/>
        <pc:sldMkLst>
          <pc:docMk/>
          <pc:sldMk cId="2965514776" sldId="875"/>
        </pc:sldMkLst>
        <pc:picChg chg="add mod ord modCrop">
          <ac:chgData name="Bethany Bolen" userId="8e338a04f9f07398" providerId="LiveId" clId="{DD198862-47E5-4F5B-A957-37A8298C9FA0}" dt="2020-09-08T01:42:50.094" v="481" actId="732"/>
          <ac:picMkLst>
            <pc:docMk/>
            <pc:sldMk cId="2965514776" sldId="875"/>
            <ac:picMk id="4" creationId="{A2CFE60D-2095-4F74-AEED-9328D5598539}"/>
          </ac:picMkLst>
        </pc:picChg>
        <pc:picChg chg="del">
          <ac:chgData name="Bethany Bolen" userId="8e338a04f9f07398" providerId="LiveId" clId="{DD198862-47E5-4F5B-A957-37A8298C9FA0}" dt="2020-09-08T01:42:40.430" v="463" actId="478"/>
          <ac:picMkLst>
            <pc:docMk/>
            <pc:sldMk cId="2965514776" sldId="875"/>
            <ac:picMk id="7" creationId="{00000000-0000-0000-0000-000000000000}"/>
          </ac:picMkLst>
        </pc:picChg>
      </pc:sldChg>
      <pc:sldChg chg="addSp delSp modSp mod">
        <pc:chgData name="Bethany Bolen" userId="8e338a04f9f07398" providerId="LiveId" clId="{DD198862-47E5-4F5B-A957-37A8298C9FA0}" dt="2020-09-08T01:44:26.865" v="527" actId="478"/>
        <pc:sldMkLst>
          <pc:docMk/>
          <pc:sldMk cId="272627711" sldId="878"/>
        </pc:sldMkLst>
        <pc:picChg chg="add mod ord">
          <ac:chgData name="Bethany Bolen" userId="8e338a04f9f07398" providerId="LiveId" clId="{DD198862-47E5-4F5B-A957-37A8298C9FA0}" dt="2020-09-08T01:44:26.408" v="526" actId="962"/>
          <ac:picMkLst>
            <pc:docMk/>
            <pc:sldMk cId="272627711" sldId="878"/>
            <ac:picMk id="4" creationId="{2190411A-A727-4C18-A521-EC9FA4738D08}"/>
          </ac:picMkLst>
        </pc:picChg>
        <pc:picChg chg="del">
          <ac:chgData name="Bethany Bolen" userId="8e338a04f9f07398" providerId="LiveId" clId="{DD198862-47E5-4F5B-A957-37A8298C9FA0}" dt="2020-09-08T01:44:26.865" v="527" actId="478"/>
          <ac:picMkLst>
            <pc:docMk/>
            <pc:sldMk cId="272627711" sldId="878"/>
            <ac:picMk id="7" creationId="{00000000-0000-0000-0000-000000000000}"/>
          </ac:picMkLst>
        </pc:picChg>
      </pc:sldChg>
    </pc:docChg>
  </pc:docChgLst>
  <pc:docChgLst>
    <pc:chgData name="Kaelyn Peay" userId="969afaacf5236310" providerId="LiveId" clId="{9A68A51E-A188-DB4B-A96C-AF0FA29AD9BC}"/>
    <pc:docChg chg="modSld">
      <pc:chgData name="Kaelyn Peay" userId="969afaacf5236310" providerId="LiveId" clId="{9A68A51E-A188-DB4B-A96C-AF0FA29AD9BC}" dt="2020-12-31T18:57:23.174" v="8"/>
      <pc:docMkLst>
        <pc:docMk/>
      </pc:docMkLst>
      <pc:sldChg chg="modSp">
        <pc:chgData name="Kaelyn Peay" userId="969afaacf5236310" providerId="LiveId" clId="{9A68A51E-A188-DB4B-A96C-AF0FA29AD9BC}" dt="2020-12-31T18:56:55.421" v="1"/>
        <pc:sldMkLst>
          <pc:docMk/>
          <pc:sldMk cId="58493921" sldId="385"/>
        </pc:sldMkLst>
        <pc:spChg chg="mod">
          <ac:chgData name="Kaelyn Peay" userId="969afaacf5236310" providerId="LiveId" clId="{9A68A51E-A188-DB4B-A96C-AF0FA29AD9BC}" dt="2020-12-31T18:56:55.421" v="1"/>
          <ac:spMkLst>
            <pc:docMk/>
            <pc:sldMk cId="58493921" sldId="385"/>
            <ac:spMk id="2" creationId="{00000000-0000-0000-0000-000000000000}"/>
          </ac:spMkLst>
        </pc:spChg>
      </pc:sldChg>
      <pc:sldChg chg="modSp">
        <pc:chgData name="Kaelyn Peay" userId="969afaacf5236310" providerId="LiveId" clId="{9A68A51E-A188-DB4B-A96C-AF0FA29AD9BC}" dt="2020-12-31T18:56:59.250" v="2"/>
        <pc:sldMkLst>
          <pc:docMk/>
          <pc:sldMk cId="1547420031" sldId="488"/>
        </pc:sldMkLst>
        <pc:spChg chg="mod">
          <ac:chgData name="Kaelyn Peay" userId="969afaacf5236310" providerId="LiveId" clId="{9A68A51E-A188-DB4B-A96C-AF0FA29AD9BC}" dt="2020-12-31T18:56:59.250" v="2"/>
          <ac:spMkLst>
            <pc:docMk/>
            <pc:sldMk cId="1547420031" sldId="488"/>
            <ac:spMk id="4" creationId="{00000000-0000-0000-0000-000000000000}"/>
          </ac:spMkLst>
        </pc:spChg>
      </pc:sldChg>
      <pc:sldChg chg="modSp">
        <pc:chgData name="Kaelyn Peay" userId="969afaacf5236310" providerId="LiveId" clId="{9A68A51E-A188-DB4B-A96C-AF0FA29AD9BC}" dt="2020-12-31T18:57:03.509" v="3"/>
        <pc:sldMkLst>
          <pc:docMk/>
          <pc:sldMk cId="238706627" sldId="490"/>
        </pc:sldMkLst>
        <pc:spChg chg="mod">
          <ac:chgData name="Kaelyn Peay" userId="969afaacf5236310" providerId="LiveId" clId="{9A68A51E-A188-DB4B-A96C-AF0FA29AD9BC}" dt="2020-12-31T18:57:03.509" v="3"/>
          <ac:spMkLst>
            <pc:docMk/>
            <pc:sldMk cId="238706627" sldId="490"/>
            <ac:spMk id="4" creationId="{00000000-0000-0000-0000-000000000000}"/>
          </ac:spMkLst>
        </pc:spChg>
      </pc:sldChg>
      <pc:sldChg chg="modSp">
        <pc:chgData name="Kaelyn Peay" userId="969afaacf5236310" providerId="LiveId" clId="{9A68A51E-A188-DB4B-A96C-AF0FA29AD9BC}" dt="2020-12-31T18:57:07.487" v="4"/>
        <pc:sldMkLst>
          <pc:docMk/>
          <pc:sldMk cId="4130364460" sldId="612"/>
        </pc:sldMkLst>
        <pc:spChg chg="mod">
          <ac:chgData name="Kaelyn Peay" userId="969afaacf5236310" providerId="LiveId" clId="{9A68A51E-A188-DB4B-A96C-AF0FA29AD9BC}" dt="2020-12-31T18:57:07.487" v="4"/>
          <ac:spMkLst>
            <pc:docMk/>
            <pc:sldMk cId="4130364460" sldId="612"/>
            <ac:spMk id="2" creationId="{00000000-0000-0000-0000-000000000000}"/>
          </ac:spMkLst>
        </pc:spChg>
      </pc:sldChg>
      <pc:sldChg chg="modSp">
        <pc:chgData name="Kaelyn Peay" userId="969afaacf5236310" providerId="LiveId" clId="{9A68A51E-A188-DB4B-A96C-AF0FA29AD9BC}" dt="2020-12-31T18:56:50.793" v="0"/>
        <pc:sldMkLst>
          <pc:docMk/>
          <pc:sldMk cId="1551740565" sldId="630"/>
        </pc:sldMkLst>
        <pc:spChg chg="mod">
          <ac:chgData name="Kaelyn Peay" userId="969afaacf5236310" providerId="LiveId" clId="{9A68A51E-A188-DB4B-A96C-AF0FA29AD9BC}" dt="2020-12-31T18:56:50.793" v="0"/>
          <ac:spMkLst>
            <pc:docMk/>
            <pc:sldMk cId="1551740565" sldId="630"/>
            <ac:spMk id="2" creationId="{00000000-0000-0000-0000-000000000000}"/>
          </ac:spMkLst>
        </pc:spChg>
      </pc:sldChg>
      <pc:sldChg chg="modSp">
        <pc:chgData name="Kaelyn Peay" userId="969afaacf5236310" providerId="LiveId" clId="{9A68A51E-A188-DB4B-A96C-AF0FA29AD9BC}" dt="2020-12-31T18:57:19.274" v="7"/>
        <pc:sldMkLst>
          <pc:docMk/>
          <pc:sldMk cId="3790308376" sldId="680"/>
        </pc:sldMkLst>
        <pc:spChg chg="mod">
          <ac:chgData name="Kaelyn Peay" userId="969afaacf5236310" providerId="LiveId" clId="{9A68A51E-A188-DB4B-A96C-AF0FA29AD9BC}" dt="2020-12-31T18:57:19.274" v="7"/>
          <ac:spMkLst>
            <pc:docMk/>
            <pc:sldMk cId="3790308376" sldId="680"/>
            <ac:spMk id="4" creationId="{00000000-0000-0000-0000-000000000000}"/>
          </ac:spMkLst>
        </pc:spChg>
      </pc:sldChg>
      <pc:sldChg chg="modSp">
        <pc:chgData name="Kaelyn Peay" userId="969afaacf5236310" providerId="LiveId" clId="{9A68A51E-A188-DB4B-A96C-AF0FA29AD9BC}" dt="2020-12-31T18:57:11.588" v="5"/>
        <pc:sldMkLst>
          <pc:docMk/>
          <pc:sldMk cId="545390743" sldId="827"/>
        </pc:sldMkLst>
        <pc:spChg chg="mod">
          <ac:chgData name="Kaelyn Peay" userId="969afaacf5236310" providerId="LiveId" clId="{9A68A51E-A188-DB4B-A96C-AF0FA29AD9BC}" dt="2020-12-31T18:57:11.588" v="5"/>
          <ac:spMkLst>
            <pc:docMk/>
            <pc:sldMk cId="545390743" sldId="827"/>
            <ac:spMk id="4" creationId="{00000000-0000-0000-0000-000000000000}"/>
          </ac:spMkLst>
        </pc:spChg>
      </pc:sldChg>
      <pc:sldChg chg="modSp">
        <pc:chgData name="Kaelyn Peay" userId="969afaacf5236310" providerId="LiveId" clId="{9A68A51E-A188-DB4B-A96C-AF0FA29AD9BC}" dt="2020-12-31T18:57:15.409" v="6"/>
        <pc:sldMkLst>
          <pc:docMk/>
          <pc:sldMk cId="1267705687" sldId="828"/>
        </pc:sldMkLst>
        <pc:spChg chg="mod">
          <ac:chgData name="Kaelyn Peay" userId="969afaacf5236310" providerId="LiveId" clId="{9A68A51E-A188-DB4B-A96C-AF0FA29AD9BC}" dt="2020-12-31T18:57:15.409" v="6"/>
          <ac:spMkLst>
            <pc:docMk/>
            <pc:sldMk cId="1267705687" sldId="828"/>
            <ac:spMk id="4" creationId="{00000000-0000-0000-0000-000000000000}"/>
          </ac:spMkLst>
        </pc:spChg>
      </pc:sldChg>
      <pc:sldChg chg="modSp">
        <pc:chgData name="Kaelyn Peay" userId="969afaacf5236310" providerId="LiveId" clId="{9A68A51E-A188-DB4B-A96C-AF0FA29AD9BC}" dt="2020-12-31T18:57:23.174" v="8"/>
        <pc:sldMkLst>
          <pc:docMk/>
          <pc:sldMk cId="1422710843" sldId="829"/>
        </pc:sldMkLst>
        <pc:spChg chg="mod">
          <ac:chgData name="Kaelyn Peay" userId="969afaacf5236310" providerId="LiveId" clId="{9A68A51E-A188-DB4B-A96C-AF0FA29AD9BC}" dt="2020-12-31T18:57:23.174" v="8"/>
          <ac:spMkLst>
            <pc:docMk/>
            <pc:sldMk cId="1422710843" sldId="829"/>
            <ac:spMk id="4" creationId="{DF653107-EE35-684C-A1CB-84676FD6A75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10/17/2023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hyperlink" Target="https://commons.wikimedia.org/wiki/File:Three_runners_BM_GR_1856.10-1.1.jpg" TargetMode="External"/><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Christian Locatell, Steven D. Anderson,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Philippians volume, you may access the most recent version of the presentations at this private link: https://www.BiblePlaces.com/PCB-Philippians-updates26416/</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https://www.BiblePlaces.com/Intro-Photo-Companion-Bible/.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4010439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funerary relief depicts a young man holding a stylus in his right hand and a papyrus roll in his left. Suspended</a:t>
            </a:r>
            <a:r>
              <a:rPr lang="en-US" sz="1200" kern="1200" baseline="0" dirty="0">
                <a:solidFill>
                  <a:schemeClr val="tx1"/>
                </a:solidFill>
                <a:effectLst/>
                <a:latin typeface="+mn-lt"/>
                <a:ea typeface="+mn-ea"/>
                <a:cs typeface="+mn-cs"/>
              </a:rPr>
              <a:t> beneath the roll is a small cylinder or box that likely contained his ink and perhaps additional items. This marble artifact was photographed at the </a:t>
            </a:r>
            <a:r>
              <a:rPr lang="en-US" sz="1200" kern="1200" dirty="0">
                <a:solidFill>
                  <a:schemeClr val="tx1"/>
                </a:solidFill>
                <a:effectLst/>
                <a:latin typeface="+mn-lt"/>
                <a:ea typeface="+mn-ea"/>
                <a:cs typeface="+mn-cs"/>
              </a:rPr>
              <a:t>Metropolitan Museum of Art in New York City</a:t>
            </a:r>
            <a:r>
              <a:rPr lang="en-US" dirty="0"/>
              <a:t>.</a:t>
            </a:r>
            <a:endParaRPr lang="en-US" sz="1200" kern="1200" dirty="0">
              <a:solidFill>
                <a:schemeClr val="tx1"/>
              </a:solidFill>
              <a:effectLst/>
              <a:latin typeface="+mn-lt"/>
              <a:ea typeface="+mn-ea"/>
              <a:cs typeface="+mn-cs"/>
            </a:endParaRPr>
          </a:p>
          <a:p>
            <a:endParaRPr lang="en-US" dirty="0"/>
          </a:p>
          <a:p>
            <a:r>
              <a:rPr lang="en-US" dirty="0"/>
              <a:t>adr1605243301</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204141793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Winners would often receive a laurel wreath as a token of their victory. The bronze bust shown here depicts a victorious boxer wearing a laurel wreath. This was photographed at the National Archaeological Museum in Athens.</a:t>
            </a:r>
          </a:p>
          <a:p>
            <a:endParaRPr lang="en-US" dirty="0"/>
          </a:p>
          <a:p>
            <a:r>
              <a:rPr lang="en-US" dirty="0"/>
              <a:t>tb030806074c</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90935361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Paul makes explicit that the “prize” for which he presses on is the upward calling of God,</a:t>
            </a:r>
            <a:r>
              <a:rPr lang="en-US" baseline="0" dirty="0"/>
              <a:t> something that is of far more value than a prize amphora or a laurel wreath. An illustration of the actual prize of eternal life is difficult; this statue again illustrates the idea with a metaphor. In this case, the athlete has finished the race and is portrayed as the actual victor. He holds the prize wreath in his hands, illustrating Paul’s longing to lay hold of his own prize, eternal life. </a:t>
            </a:r>
            <a:r>
              <a:rPr lang="en-US" dirty="0"/>
              <a:t>This statue was photographed at the Cos Museum in Greece. See the next slide for a close-up.</a:t>
            </a:r>
          </a:p>
          <a:p>
            <a:endParaRPr lang="en-US" dirty="0"/>
          </a:p>
          <a:p>
            <a:r>
              <a:rPr lang="en-US" dirty="0"/>
              <a:t>tb062006619</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213936614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was photographed at the Cos Museum in Greece. </a:t>
            </a:r>
          </a:p>
          <a:p>
            <a:endParaRPr lang="en-US" dirty="0"/>
          </a:p>
          <a:p>
            <a:r>
              <a:rPr lang="en-US" dirty="0"/>
              <a:t>tb062006621</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184319768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golden wreath pictured here illustrates one of the more lavish prizes endowed upon victorious athletes in antiquity. According to the museum description, ”Wreaths like this one, formed to resemble flowers and leaves, were used to crown athletic victors throughout the ancient Greek world. The Egyptian-born Greek writer </a:t>
            </a:r>
            <a:r>
              <a:rPr lang="en-US" dirty="0" err="1"/>
              <a:t>Athenaeus</a:t>
            </a:r>
            <a:r>
              <a:rPr lang="en-US" dirty="0"/>
              <a:t> of </a:t>
            </a:r>
            <a:r>
              <a:rPr lang="en-US" dirty="0" err="1"/>
              <a:t>Nitocris</a:t>
            </a:r>
            <a:r>
              <a:rPr lang="en-US" dirty="0"/>
              <a:t> (circa late second century to third century C.E. [AD]) tells of guests wearing gold wreaths on their heads at lavish dinner parties in Alexandria, the Egyptian capital of this period. This wreath is one of four preserved from the ancient world in modern museum collections.” This was photographed at the Brooklyn Museum in New York City. See the next slide for a close-up.</a:t>
            </a:r>
          </a:p>
          <a:p>
            <a:endParaRPr lang="en-US" dirty="0"/>
          </a:p>
          <a:p>
            <a:r>
              <a:rPr lang="en-US" dirty="0"/>
              <a:t>adr1606021893</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97993087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at the Brooklyn Museum in New York City. </a:t>
            </a:r>
          </a:p>
          <a:p>
            <a:endParaRPr lang="en-US" dirty="0"/>
          </a:p>
          <a:p>
            <a:r>
              <a:rPr lang="en-US" dirty="0"/>
              <a:t>adr1606021886</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115899553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numerous</a:t>
            </a:r>
            <a:r>
              <a:rPr lang="en-US" baseline="0" dirty="0"/>
              <a:t> other references in the New Testament which use the word picture of a prize or crown to represent eternal life as hope and goal of all believers (e.g., 1 Cor 9:25; 2 Tim 4:8; Jas 1:12). </a:t>
            </a:r>
            <a:r>
              <a:rPr lang="en-US" dirty="0"/>
              <a:t>This relief of a laurel</a:t>
            </a:r>
            <a:r>
              <a:rPr lang="en-US" baseline="0" dirty="0"/>
              <a:t> crown </a:t>
            </a:r>
            <a:r>
              <a:rPr lang="en-US" dirty="0"/>
              <a:t>was photographed at the </a:t>
            </a:r>
            <a:r>
              <a:rPr lang="en-US" dirty="0" err="1"/>
              <a:t>Qatzrin</a:t>
            </a:r>
            <a:r>
              <a:rPr lang="en-US" dirty="0"/>
              <a:t> Museum.</a:t>
            </a:r>
          </a:p>
          <a:p>
            <a:endParaRPr lang="en-US" dirty="0"/>
          </a:p>
          <a:p>
            <a:r>
              <a:rPr lang="en-US" dirty="0"/>
              <a:t>tb041103207</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165054102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English versions take the word “perfect” (Gk. </a:t>
            </a:r>
            <a:r>
              <a:rPr lang="en-US" i="1" dirty="0" err="1"/>
              <a:t>teleios</a:t>
            </a:r>
            <a:r>
              <a:rPr lang="en-US" dirty="0"/>
              <a:t>, </a:t>
            </a:r>
            <a:r>
              <a:rPr lang="el-GR" sz="1200" b="0" i="0" u="none" strike="noStrike" kern="1200" baseline="0" dirty="0">
                <a:solidFill>
                  <a:schemeClr val="tx1"/>
                </a:solidFill>
                <a:latin typeface="+mn-lt"/>
                <a:ea typeface="+mn-ea"/>
                <a:cs typeface="+mn-cs"/>
              </a:rPr>
              <a:t>τέλειος</a:t>
            </a:r>
            <a:r>
              <a:rPr lang="en-US" sz="1200" b="0" i="0" u="none" strike="noStrike" kern="1200" baseline="0" dirty="0">
                <a:solidFill>
                  <a:schemeClr val="tx1"/>
                </a:solidFill>
                <a:latin typeface="+mn-lt"/>
                <a:ea typeface="+mn-ea"/>
                <a:cs typeface="+mn-cs"/>
              </a:rPr>
              <a:t>) in the sense of maturity. This gives the sense that those who are spiritually mature should be in agreement with Paul in pressing on in the faith. The statue of Titus shown here depicts a mature man (and Roman emperor) who is past the stage of youth or immaturity. This statue was photographed at the </a:t>
            </a:r>
            <a:r>
              <a:rPr lang="en-US" dirty="0"/>
              <a:t>Vatican Museums.</a:t>
            </a:r>
          </a:p>
          <a:p>
            <a:endParaRPr lang="en-US" dirty="0"/>
          </a:p>
          <a:p>
            <a:r>
              <a:rPr lang="en-US" dirty="0"/>
              <a:t>tb0512176642</a:t>
            </a: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165054102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a:t>
            </a:r>
            <a:r>
              <a:rPr lang="en-US" baseline="0" dirty="0"/>
              <a:t> alternative understanding of </a:t>
            </a:r>
            <a:r>
              <a:rPr lang="en-US" dirty="0"/>
              <a:t>the word “perfect” (Gk. </a:t>
            </a:r>
            <a:r>
              <a:rPr lang="en-US" i="1" dirty="0" err="1"/>
              <a:t>teleios</a:t>
            </a:r>
            <a:r>
              <a:rPr lang="en-US" dirty="0"/>
              <a:t>, </a:t>
            </a:r>
            <a:r>
              <a:rPr lang="el-GR" sz="1200" b="0" i="0" u="none" strike="noStrike" kern="1200" baseline="0" dirty="0">
                <a:solidFill>
                  <a:schemeClr val="tx1"/>
                </a:solidFill>
                <a:latin typeface="+mn-lt"/>
                <a:ea typeface="+mn-ea"/>
                <a:cs typeface="+mn-cs"/>
              </a:rPr>
              <a:t>τέλειος</a:t>
            </a:r>
            <a:r>
              <a:rPr lang="en-US" sz="1200" b="0" i="0" u="none" strike="noStrike" kern="1200" baseline="0" dirty="0">
                <a:solidFill>
                  <a:schemeClr val="tx1"/>
                </a:solidFill>
                <a:latin typeface="+mn-lt"/>
                <a:ea typeface="+mn-ea"/>
                <a:cs typeface="+mn-cs"/>
              </a:rPr>
              <a:t>) is that it refers to those who have been initiated into a religious system (see BDAG, </a:t>
            </a:r>
            <a:r>
              <a:rPr lang="el-GR" sz="1200" b="0" i="0" u="none" strike="noStrike" kern="1200" baseline="0" dirty="0">
                <a:solidFill>
                  <a:schemeClr val="tx1"/>
                </a:solidFill>
                <a:latin typeface="+mn-lt"/>
                <a:ea typeface="+mn-ea"/>
                <a:cs typeface="+mn-cs"/>
              </a:rPr>
              <a:t>τέλειος</a:t>
            </a:r>
            <a:r>
              <a:rPr lang="en-US" sz="1200" b="0" i="0" u="none" strike="noStrike" kern="1200" baseline="0" dirty="0">
                <a:solidFill>
                  <a:schemeClr val="tx1"/>
                </a:solidFill>
                <a:latin typeface="+mn-lt"/>
                <a:ea typeface="+mn-ea"/>
                <a:cs typeface="+mn-cs"/>
              </a:rPr>
              <a:t>, entry 3). If this sense is taken, Paul is urging everyone who has been initiated into the Christian faith to press on and see it through to the end. The rite most associated with initiation into the Christian faith was baptism, illustrated here by a Byzantine-era baptismal at Philippi.</a:t>
            </a:r>
            <a:endParaRPr lang="en-US" dirty="0"/>
          </a:p>
          <a:p>
            <a:endParaRPr lang="en-US" dirty="0"/>
          </a:p>
          <a:p>
            <a:r>
              <a:rPr lang="en-US" dirty="0"/>
              <a:t>jc0106151382</a:t>
            </a: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165054102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“hold on to” (Gk.</a:t>
            </a:r>
            <a:r>
              <a:rPr lang="en-US" baseline="0" dirty="0"/>
              <a:t> </a:t>
            </a:r>
            <a:r>
              <a:rPr lang="en-US" i="1" baseline="0" dirty="0" err="1"/>
              <a:t>stoicheō</a:t>
            </a:r>
            <a:r>
              <a:rPr lang="en-US" baseline="0" dirty="0"/>
              <a:t>, </a:t>
            </a:r>
            <a:r>
              <a:rPr lang="el-GR" sz="1200" b="0" i="0" u="none" strike="noStrike" kern="1200" baseline="0" dirty="0">
                <a:solidFill>
                  <a:schemeClr val="tx1"/>
                </a:solidFill>
                <a:latin typeface="+mn-lt"/>
                <a:ea typeface="+mn-ea"/>
                <a:cs typeface="+mn-cs"/>
              </a:rPr>
              <a:t>στοιχέω</a:t>
            </a:r>
            <a:r>
              <a:rPr lang="en-US" sz="1200" b="0" i="0" u="none" strike="noStrike" kern="1200" baseline="0" dirty="0">
                <a:solidFill>
                  <a:schemeClr val="tx1"/>
                </a:solidFill>
                <a:latin typeface="+mn-lt"/>
                <a:ea typeface="+mn-ea"/>
                <a:cs typeface="+mn-cs"/>
              </a:rPr>
              <a:t>) originally meant to be drawn up in line, but the word is used only figuratively in the New Testament to refer to sticking with, holding onto, or conforming to some rule or standard. The idea is illustrated here by men drawing in a dragnet; the fish are already enclosed within the confines of the net, and it only remains to hold on to the net and draw it in. This American Colony photo was taken </a:t>
            </a:r>
            <a:r>
              <a:rPr lang="en-US" dirty="0"/>
              <a:t>between 1940 and 1946.</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dirty="0"/>
              <a:t>mat04570</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165054102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presents himself as an example for the Philippians to follow. This relief depicting a teacher with a disciple was found in </a:t>
            </a:r>
            <a:r>
              <a:rPr lang="en-US" dirty="0" err="1"/>
              <a:t>Neumagen</a:t>
            </a:r>
            <a:r>
              <a:rPr lang="en-US" dirty="0"/>
              <a:t> near the Roman city of Trier and is housed at the </a:t>
            </a:r>
            <a:r>
              <a:rPr lang="en-US" dirty="0" err="1"/>
              <a:t>Rheinisches</a:t>
            </a:r>
            <a:r>
              <a:rPr lang="en-US" dirty="0"/>
              <a:t> </a:t>
            </a:r>
            <a:r>
              <a:rPr lang="en-US" dirty="0" err="1"/>
              <a:t>Landesmuseum</a:t>
            </a:r>
            <a:r>
              <a:rPr lang="en-US" dirty="0"/>
              <a:t> in Trier, Germany. This image comes from Carole </a:t>
            </a:r>
            <a:r>
              <a:rPr lang="en-US" dirty="0" err="1"/>
              <a:t>Raddato</a:t>
            </a:r>
            <a:r>
              <a:rPr lang="en-US" dirty="0"/>
              <a:t> and is licensed under CC BY-SA 2.0, via Flickr: https://</a:t>
            </a:r>
            <a:r>
              <a:rPr lang="en-US" dirty="0" err="1"/>
              <a:t>www.flickr.com</a:t>
            </a:r>
            <a:r>
              <a:rPr lang="en-US" dirty="0"/>
              <a:t>/photos/</a:t>
            </a:r>
            <a:r>
              <a:rPr lang="en-US" dirty="0" err="1"/>
              <a:t>carolemage</a:t>
            </a:r>
            <a:r>
              <a:rPr lang="en-US" dirty="0"/>
              <a:t>/29029881804.</a:t>
            </a:r>
          </a:p>
          <a:p>
            <a:endParaRPr lang="en-US" dirty="0"/>
          </a:p>
          <a:p>
            <a:r>
              <a:rPr lang="en-US" dirty="0"/>
              <a:t>flkr29029881804</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932944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page from a codex of Romans illustrates the neat and legible handwriting of a professional scribe</a:t>
            </a:r>
            <a:r>
              <a:rPr lang="en-US" baseline="0" dirty="0"/>
              <a:t>. This is a page from the papyrus codex known as P46; it is considered to be the earliest extant manuscript of the book of Romans. </a:t>
            </a:r>
            <a:r>
              <a:rPr lang="en-US" dirty="0"/>
              <a:t>This image comes from the University of Michigan, Advanced Papyrological Information System, and is in the public domain. Source: http://quod.lib.umich.edu/a/apis/x-3557/6238_36.tif. University of Michigan Library Digital Collections. Accessed: August 01, 2019.</a:t>
            </a:r>
          </a:p>
          <a:p>
            <a:pPr marL="4763" marR="0" lvl="2" indent="0" algn="l" defTabSz="914400" rtl="0" eaLnBrk="1" fontAlgn="auto" latinLnBrk="0" hangingPunct="1">
              <a:lnSpc>
                <a:spcPct val="100000"/>
              </a:lnSpc>
              <a:spcBef>
                <a:spcPts val="0"/>
              </a:spcBef>
              <a:spcAft>
                <a:spcPts val="0"/>
              </a:spcAft>
              <a:buClrTx/>
              <a:buSzTx/>
              <a:buFontTx/>
              <a:buNone/>
              <a:tabLst/>
              <a:defRPr/>
            </a:pPr>
            <a:endParaRPr lang="en-US" dirty="0"/>
          </a:p>
          <a:p>
            <a:pPr marL="4763" marR="0" lvl="2" indent="0" algn="l" defTabSz="914400" rtl="0" eaLnBrk="1" fontAlgn="auto" latinLnBrk="0" hangingPunct="1">
              <a:lnSpc>
                <a:spcPct val="100000"/>
              </a:lnSpc>
              <a:spcBef>
                <a:spcPts val="0"/>
              </a:spcBef>
              <a:spcAft>
                <a:spcPts val="0"/>
              </a:spcAft>
              <a:buClrTx/>
              <a:buSzTx/>
              <a:buFontTx/>
              <a:buNone/>
              <a:tabLst/>
              <a:defRPr/>
            </a:pPr>
            <a:r>
              <a:rPr lang="en-US" dirty="0"/>
              <a:t>umich3557623836</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133165395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exhortation for the</a:t>
            </a:r>
            <a:r>
              <a:rPr lang="en-US" baseline="0" dirty="0"/>
              <a:t> believers at Philippi to become “fellow-imitators” (Gk. </a:t>
            </a:r>
            <a:r>
              <a:rPr lang="en-US" i="1" baseline="0" dirty="0" err="1"/>
              <a:t>summimētēs</a:t>
            </a:r>
            <a:r>
              <a:rPr lang="en-US" baseline="0" dirty="0"/>
              <a:t>, </a:t>
            </a:r>
            <a:r>
              <a:rPr lang="el-GR" sz="1200" b="0" i="0" u="none" strike="noStrike" kern="1200" baseline="0" dirty="0">
                <a:solidFill>
                  <a:schemeClr val="tx1"/>
                </a:solidFill>
                <a:latin typeface="+mn-lt"/>
                <a:ea typeface="+mn-ea"/>
                <a:cs typeface="+mn-cs"/>
              </a:rPr>
              <a:t>συμμιμητής</a:t>
            </a:r>
            <a:r>
              <a:rPr lang="en-US" baseline="0" dirty="0"/>
              <a:t>) of himself is illustrated here by a set of gold sandals from the tomb of Tutankhamun in Egypt. Although they are fashioned completely of gold, they have been constructed to look like ordinary sandals made of papyrus or palm fibers. Even the strap across the ankle has been formed to look like folded and knotted fibers. Footwear also illustrates Paul’s metaphor of “walking” (i.e., living) according to his example. This pair of sandals was photographed in the </a:t>
            </a:r>
            <a:r>
              <a:rPr lang="en-US" dirty="0"/>
              <a:t>Egyptian Museum.</a:t>
            </a:r>
          </a:p>
          <a:p>
            <a:endParaRPr lang="en-US" dirty="0"/>
          </a:p>
          <a:p>
            <a:r>
              <a:rPr lang="en-US" dirty="0"/>
              <a:t>adr1603194583</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106603995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marble relief</a:t>
            </a:r>
            <a:r>
              <a:rPr lang="en-US" baseline="0" dirty="0"/>
              <a:t> </a:t>
            </a:r>
            <a:r>
              <a:rPr lang="en-US" dirty="0"/>
              <a:t>was photographed in</a:t>
            </a:r>
            <a:r>
              <a:rPr lang="en-US" baseline="0" dirty="0"/>
              <a:t> </a:t>
            </a:r>
            <a:r>
              <a:rPr lang="en-US" sz="1200" kern="1200" baseline="0" dirty="0">
                <a:solidFill>
                  <a:schemeClr val="tx1"/>
                </a:solidFill>
                <a:latin typeface="+mn-lt"/>
                <a:ea typeface="+mn-ea"/>
                <a:cs typeface="+mn-cs"/>
              </a:rPr>
              <a:t>t</a:t>
            </a:r>
            <a:r>
              <a:rPr lang="en-US" sz="1200" kern="1200" dirty="0">
                <a:solidFill>
                  <a:schemeClr val="tx1"/>
                </a:solidFill>
                <a:latin typeface="+mn-lt"/>
                <a:ea typeface="+mn-ea"/>
                <a:cs typeface="+mn-cs"/>
              </a:rPr>
              <a:t>he Metropolitan Museum of Art</a:t>
            </a:r>
            <a:r>
              <a:rPr lang="en-US" sz="1200" kern="1200" baseline="0" dirty="0">
                <a:solidFill>
                  <a:schemeClr val="tx1"/>
                </a:solidFill>
                <a:latin typeface="+mn-lt"/>
                <a:ea typeface="+mn-ea"/>
                <a:cs typeface="+mn-cs"/>
              </a:rPr>
              <a:t> in</a:t>
            </a:r>
            <a:r>
              <a:rPr lang="en-US" sz="1200" kern="1200" dirty="0">
                <a:solidFill>
                  <a:schemeClr val="tx1"/>
                </a:solidFill>
                <a:latin typeface="+mn-lt"/>
                <a:ea typeface="+mn-ea"/>
                <a:cs typeface="+mn-cs"/>
              </a:rPr>
              <a:t> New York City.</a:t>
            </a:r>
          </a:p>
          <a:p>
            <a:endParaRPr lang="en-US" dirty="0"/>
          </a:p>
          <a:p>
            <a:r>
              <a:rPr lang="en-US" dirty="0"/>
              <a:t>adr1606034433</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247141195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tb091306369</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342344575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ancient Greeks,</a:t>
            </a:r>
            <a:r>
              <a:rPr lang="en-US" baseline="0" dirty="0"/>
              <a:t> and the Romans after them, were fond of drinking parties (</a:t>
            </a:r>
            <a:r>
              <a:rPr lang="en-US" i="1" baseline="0" dirty="0"/>
              <a:t>symposia</a:t>
            </a:r>
            <a:r>
              <a:rPr lang="en-US" baseline="0" dirty="0"/>
              <a:t>). Such events were characterized by drunkenness and sexual immorality. This painting on a wine cup depicts a youth using an </a:t>
            </a:r>
            <a:r>
              <a:rPr lang="en-US" i="1" baseline="0" dirty="0" err="1"/>
              <a:t>oinochoe</a:t>
            </a:r>
            <a:r>
              <a:rPr lang="en-US" baseline="0" dirty="0"/>
              <a:t> (wine jug, in his right hand) to draw wine from a </a:t>
            </a:r>
            <a:r>
              <a:rPr lang="en-US" i="1" baseline="0" dirty="0"/>
              <a:t>krater</a:t>
            </a:r>
            <a:r>
              <a:rPr lang="en-US" i="0" baseline="0" dirty="0"/>
              <a:t> (the large wine container)</a:t>
            </a:r>
            <a:r>
              <a:rPr lang="en-US" baseline="0" dirty="0"/>
              <a:t>, in order to fill a </a:t>
            </a:r>
            <a:r>
              <a:rPr lang="en-US" i="1" baseline="0" dirty="0"/>
              <a:t>kylix</a:t>
            </a:r>
            <a:r>
              <a:rPr lang="en-US" baseline="0" dirty="0"/>
              <a:t> (shallow cup, in his left hand). His nudity indicates that he is serving as a cup-bearer at a symposium. This red-figure </a:t>
            </a:r>
            <a:r>
              <a:rPr lang="en-US" baseline="0" dirty="0" err="1"/>
              <a:t>tondo</a:t>
            </a:r>
            <a:r>
              <a:rPr lang="en-US" baseline="0" dirty="0"/>
              <a:t> was photographed at the </a:t>
            </a:r>
            <a:r>
              <a:rPr lang="en-US" dirty="0"/>
              <a:t>Louvre</a:t>
            </a:r>
            <a:r>
              <a:rPr lang="en-US" baseline="0" dirty="0"/>
              <a:t> Museum. A removable box has been added to avoid causing surprise or offense. This image comes from </a:t>
            </a:r>
            <a:r>
              <a:rPr lang="en-US" dirty="0"/>
              <a:t>Jastrow and is in the public domain, via Wikimedia Commons: https://commons.wikimedia.org/wiki/File:Banquet_Louvre_Kylix_G133_by_Cage_Painter.jpg.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wiki012120081206369</a:t>
            </a:r>
          </a:p>
        </p:txBody>
      </p:sp>
    </p:spTree>
    <p:extLst>
      <p:ext uri="{BB962C8B-B14F-4D97-AF65-F5344CB8AC3E}">
        <p14:creationId xmlns:p14="http://schemas.microsoft.com/office/powerpoint/2010/main" val="15086111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algn="l" defTabSz="914400" rtl="0" eaLnBrk="1" fontAlgn="auto" latinLnBrk="0" hangingPunct="1">
              <a:spcBef>
                <a:spcPts val="0"/>
              </a:spcBef>
              <a:spcAft>
                <a:spcPts val="0"/>
              </a:spcAft>
              <a:buClrTx/>
              <a:buSzTx/>
              <a:buFontTx/>
              <a:buNone/>
              <a:tabLst/>
              <a:defRPr/>
            </a:pPr>
            <a:r>
              <a:rPr lang="en-US" baseline="0" dirty="0"/>
              <a:t>The statement that their god is their belly likely refers not only to gluttony and drunkenness but also to more abstract ”appetites” of the flesh, such as sexual immorality. The close connection between excesses in consumption and sexual immorality is often illustrated on Greco-Roman wine cups. This example</a:t>
            </a:r>
            <a:r>
              <a:rPr lang="en-US" dirty="0"/>
              <a:t> was photographed at the</a:t>
            </a:r>
            <a:r>
              <a:rPr lang="en-US" sz="1200" kern="1200" dirty="0">
                <a:solidFill>
                  <a:schemeClr val="tx1"/>
                </a:solidFill>
                <a:latin typeface="+mn-lt"/>
                <a:ea typeface="+mn-ea"/>
                <a:cs typeface="+mn-cs"/>
              </a:rPr>
              <a:t> Boston Museum of Fine Arts</a:t>
            </a:r>
            <a:r>
              <a:rPr lang="en-US" baseline="0" dirty="0"/>
              <a:t>.</a:t>
            </a:r>
          </a:p>
          <a:p>
            <a:endParaRPr lang="en-US" dirty="0"/>
          </a:p>
          <a:p>
            <a:r>
              <a:rPr lang="en-US" dirty="0"/>
              <a:t>adr1711203385</a:t>
            </a:r>
          </a:p>
        </p:txBody>
      </p:sp>
    </p:spTree>
    <p:extLst>
      <p:ext uri="{BB962C8B-B14F-4D97-AF65-F5344CB8AC3E}">
        <p14:creationId xmlns:p14="http://schemas.microsoft.com/office/powerpoint/2010/main" val="15086111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kylix portrays the typical result of a Greek drinking party (</a:t>
            </a:r>
            <a:r>
              <a:rPr lang="en-US" i="1" dirty="0"/>
              <a:t>symposium</a:t>
            </a:r>
            <a:r>
              <a:rPr lang="en-US" dirty="0"/>
              <a:t>). Of interest is not only the depiction, but the fact that such a depiction was considered desirable by the artist and purchaser. This depiction comes</a:t>
            </a:r>
            <a:r>
              <a:rPr lang="en-US" baseline="0" dirty="0"/>
              <a:t> from the </a:t>
            </a:r>
            <a:r>
              <a:rPr lang="en-US" baseline="0" dirty="0" err="1"/>
              <a:t>Brygos</a:t>
            </a:r>
            <a:r>
              <a:rPr lang="en-US" baseline="0" dirty="0"/>
              <a:t> Painter; it was photographed at the </a:t>
            </a:r>
            <a:r>
              <a:rPr lang="en-US" dirty="0"/>
              <a:t>National Museum of Denmark. This image comes from Stefano </a:t>
            </a:r>
            <a:r>
              <a:rPr lang="en-US" dirty="0" err="1"/>
              <a:t>Bolognini</a:t>
            </a:r>
            <a:r>
              <a:rPr lang="en-US" dirty="0"/>
              <a:t> and is licensed under CC BY-SA 3.0, via Wikimedia Commons: https://commons.wikimedia.org/wiki/File:Nationalmuseet_-_Cophenaghen_-_brygos_vomiting1.jpg.</a:t>
            </a:r>
          </a:p>
          <a:p>
            <a:endParaRPr lang="en-US" dirty="0"/>
          </a:p>
          <a:p>
            <a:r>
              <a:rPr lang="en-US" dirty="0"/>
              <a:t>wiki0802200820481536</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151983222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attic red-figure kylix is attributed to the Carpenter Painter, whose real name is unknown. The late 6th-century BC vessel is on display at </a:t>
            </a:r>
            <a:r>
              <a:rPr lang="en-US" sz="1200" b="0" i="0" kern="1200" dirty="0">
                <a:solidFill>
                  <a:schemeClr val="tx1"/>
                </a:solidFill>
                <a:effectLst/>
                <a:latin typeface="+mn-lt"/>
                <a:ea typeface="+mn-ea"/>
                <a:cs typeface="+mn-cs"/>
              </a:rPr>
              <a:t>the Getty Villa in California, and the d</a:t>
            </a:r>
            <a:r>
              <a:rPr lang="en-US" dirty="0"/>
              <a:t>igital image is courtesy of the Getty's Open Content Program.</a:t>
            </a:r>
            <a:r>
              <a:rPr lang="en-US" sz="1200" b="0" i="0" kern="1200" dirty="0">
                <a:solidFill>
                  <a:schemeClr val="tx1"/>
                </a:solidFill>
                <a:effectLst/>
                <a:latin typeface="+mn-lt"/>
                <a:ea typeface="+mn-ea"/>
                <a:cs typeface="+mn-cs"/>
              </a:rPr>
              <a:t> The website provides this description: </a:t>
            </a:r>
            <a:r>
              <a:rPr lang="en-US" dirty="0"/>
              <a:t>“</a:t>
            </a:r>
            <a:r>
              <a:rPr lang="en-US" sz="1200" b="0" i="0" kern="1200" dirty="0">
                <a:solidFill>
                  <a:schemeClr val="tx1"/>
                </a:solidFill>
                <a:effectLst/>
                <a:latin typeface="+mn-lt"/>
                <a:ea typeface="+mn-ea"/>
                <a:cs typeface="+mn-cs"/>
              </a:rPr>
              <a:t>On the interior of this Athenian red-figure kylix or cup, a seated youth pulls his older male lover down toward him for a kiss. In Athenian aristocratic circles in the Archaic period, older men often courted youths. Such homosexual relationships were viewed as a key element in the socialization of youths, involving strong elements of mentoring as well as eroticism.”</a:t>
            </a:r>
            <a:endParaRPr lang="en-US" dirty="0"/>
          </a:p>
          <a:p>
            <a:endParaRPr lang="en-US" dirty="0"/>
          </a:p>
          <a:p>
            <a:r>
              <a:rPr lang="en-US" dirty="0"/>
              <a:t>getty01290601</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127460246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sculpture</a:t>
            </a:r>
            <a:r>
              <a:rPr lang="en-US" baseline="0" dirty="0"/>
              <a:t> portrays a scene from Greek mythology in which the infant Dionysus, god of wine and drunkenness, dances with a satyr, a drunken and lustful woodland god. The satyr holds cymbals in either hand, instruments of celebration and merry-making. This sculpture is thought to be a copy of a Late Hellenistic original. It was photographed at the </a:t>
            </a:r>
            <a:r>
              <a:rPr lang="en-US" dirty="0"/>
              <a:t>Naples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tb0515171107</a:t>
            </a:r>
          </a:p>
        </p:txBody>
      </p:sp>
    </p:spTree>
    <p:extLst>
      <p:ext uri="{BB962C8B-B14F-4D97-AF65-F5344CB8AC3E}">
        <p14:creationId xmlns:p14="http://schemas.microsoft.com/office/powerpoint/2010/main" val="210003307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Consumption of alcohol would be so excessive that it would induce vomiting. The fact that this was considered a desirable depiction for a wine cup illustrates Paul’s description here that their glory is their shame. That is, they boast about the things which they do to their own shame. The cup </a:t>
            </a:r>
            <a:r>
              <a:rPr lang="en-US" dirty="0"/>
              <a:t>is on display at </a:t>
            </a:r>
            <a:r>
              <a:rPr lang="en-US" sz="1200" b="0" i="0" kern="1200" dirty="0">
                <a:solidFill>
                  <a:schemeClr val="tx1"/>
                </a:solidFill>
                <a:effectLst/>
                <a:latin typeface="+mn-lt"/>
                <a:ea typeface="+mn-ea"/>
                <a:cs typeface="+mn-cs"/>
              </a:rPr>
              <a:t>The J. Paul Getty Museum, Villa Collection in Malibu, California, and the d</a:t>
            </a:r>
            <a:r>
              <a:rPr lang="en-US" dirty="0"/>
              <a:t>igital image is courtesy of the Getty's Open Content Program.</a:t>
            </a:r>
            <a:r>
              <a:rPr lang="en-US" sz="1200" b="0" i="0" kern="1200" dirty="0">
                <a:solidFill>
                  <a:schemeClr val="tx1"/>
                </a:solidFill>
                <a:effectLst/>
                <a:latin typeface="+mn-lt"/>
                <a:ea typeface="+mn-ea"/>
                <a:cs typeface="+mn-cs"/>
              </a:rPr>
              <a:t> </a:t>
            </a:r>
            <a:r>
              <a:rPr lang="en-US" dirty="0"/>
              <a:t>A</a:t>
            </a:r>
            <a:r>
              <a:rPr lang="en-US" baseline="0" dirty="0"/>
              <a:t> r</a:t>
            </a:r>
            <a:r>
              <a:rPr lang="en-US" dirty="0"/>
              <a:t>emovable box has been added to avoid causing offense or surprise.</a:t>
            </a:r>
            <a:r>
              <a:rPr lang="en-US" baseline="0" dirty="0"/>
              <a: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getty01415701</a:t>
            </a:r>
          </a:p>
        </p:txBody>
      </p:sp>
    </p:spTree>
    <p:extLst>
      <p:ext uri="{BB962C8B-B14F-4D97-AF65-F5344CB8AC3E}">
        <p14:creationId xmlns:p14="http://schemas.microsoft.com/office/powerpoint/2010/main" val="224027379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A thermopolium</a:t>
            </a:r>
            <a:r>
              <a:rPr lang="en-US" baseline="0" dirty="0"/>
              <a:t> like the one shown here served hot fast food and drinks in antiquity. Ancient writers often associated them with vagrancy and drunkenness.</a:t>
            </a:r>
            <a:endParaRPr lang="en-US" dirty="0"/>
          </a:p>
          <a:p>
            <a:endParaRPr lang="en-US" dirty="0"/>
          </a:p>
          <a:p>
            <a:r>
              <a:rPr lang="en-US" dirty="0"/>
              <a:t>wk030902420</a:t>
            </a:r>
          </a:p>
        </p:txBody>
      </p:sp>
    </p:spTree>
    <p:extLst>
      <p:ext uri="{BB962C8B-B14F-4D97-AF65-F5344CB8AC3E}">
        <p14:creationId xmlns:p14="http://schemas.microsoft.com/office/powerpoint/2010/main" val="37931797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manuscript is dated to July 7, AD 59. It provides an example of what epigraphers consider an unskilled hand at writing. This image comes from the University of Michigan, Advanced Papyrological Information System, and is in the public domain. Source: http://</a:t>
            </a:r>
            <a:r>
              <a:rPr lang="en-US" dirty="0" err="1"/>
              <a:t>quod.lib.umich.edu</a:t>
            </a:r>
            <a:r>
              <a:rPr lang="en-US" dirty="0"/>
              <a:t>/a/</a:t>
            </a:r>
            <a:r>
              <a:rPr lang="en-US" dirty="0" err="1"/>
              <a:t>apis</a:t>
            </a:r>
            <a:r>
              <a:rPr lang="en-US" dirty="0"/>
              <a:t>/x-1203/c1_11r.tif. University of Michigan Library Digital Collections. Accessed: Sept 27, 2019.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umich264241203</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277847692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sculpture of a drunken Satyr was recovered from the Villa of the Papyri at Herculaneum</a:t>
            </a:r>
            <a:r>
              <a:rPr lang="en-US" baseline="0" dirty="0"/>
              <a:t> in 1754. Recently conserved at the Getty Villa in southern California, it was</a:t>
            </a:r>
            <a:r>
              <a:rPr lang="en-US" dirty="0"/>
              <a:t> photographed at the Naples Archaeological Museum. A removable box has been added to avoid causing offense or surprise.</a:t>
            </a:r>
          </a:p>
          <a:p>
            <a:endParaRPr lang="en-US" dirty="0"/>
          </a:p>
          <a:p>
            <a:r>
              <a:rPr lang="en-US" dirty="0"/>
              <a:t>tb0515170064</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308933576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2nd century AD sculpture is thought</a:t>
            </a:r>
            <a:r>
              <a:rPr lang="en-US" baseline="0" dirty="0"/>
              <a:t> to be a copy of an original from about the 3rd century BC. </a:t>
            </a:r>
            <a:r>
              <a:rPr lang="en-US" dirty="0"/>
              <a:t>It was recovered from the Via </a:t>
            </a:r>
            <a:r>
              <a:rPr lang="en-US" dirty="0" err="1"/>
              <a:t>Nomentana</a:t>
            </a:r>
            <a:r>
              <a:rPr lang="en-US" dirty="0"/>
              <a:t>, an ancient road leading northeast from Rome to </a:t>
            </a:r>
            <a:r>
              <a:rPr lang="en-US" dirty="0" err="1"/>
              <a:t>Nomentum</a:t>
            </a:r>
            <a:r>
              <a:rPr lang="en-US" dirty="0"/>
              <a:t> (modern </a:t>
            </a:r>
            <a:r>
              <a:rPr lang="en-US" dirty="0" err="1"/>
              <a:t>Mentana</a:t>
            </a:r>
            <a:r>
              <a:rPr lang="en-US" dirty="0"/>
              <a:t>). It was photographed at the Capitoline Museums in Rome.</a:t>
            </a:r>
          </a:p>
          <a:p>
            <a:endParaRPr lang="en-US" dirty="0"/>
          </a:p>
          <a:p>
            <a:r>
              <a:rPr lang="en-US" dirty="0"/>
              <a:t>tb0514179780</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304082863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122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x-none" dirty="0"/>
              <a:t>T</a:t>
            </a:r>
            <a:r>
              <a:rPr lang="en-US" dirty="0"/>
              <a:t>his t</a:t>
            </a:r>
            <a:r>
              <a:rPr lang="x-none" dirty="0"/>
              <a:t>erracotta</a:t>
            </a:r>
            <a:r>
              <a:rPr lang="en-US" baseline="0" dirty="0"/>
              <a:t> figurine is from the necropolis of</a:t>
            </a:r>
            <a:r>
              <a:rPr lang="en-US" dirty="0"/>
              <a:t> </a:t>
            </a:r>
            <a:r>
              <a:rPr lang="en-US" dirty="0" err="1"/>
              <a:t>Myrina</a:t>
            </a:r>
            <a:r>
              <a:rPr lang="en-US" dirty="0"/>
              <a:t> in</a:t>
            </a:r>
            <a:r>
              <a:rPr lang="en-US" baseline="0" dirty="0"/>
              <a:t> Greece. </a:t>
            </a:r>
            <a:r>
              <a:rPr lang="en-US" sz="1200" kern="1200" dirty="0" err="1">
                <a:solidFill>
                  <a:schemeClr val="tx1"/>
                </a:solidFill>
                <a:latin typeface="+mn-lt"/>
                <a:ea typeface="+mn-ea"/>
                <a:cs typeface="+mn-cs"/>
              </a:rPr>
              <a:t>Myrina</a:t>
            </a:r>
            <a:r>
              <a:rPr lang="en-US" sz="1200" kern="1200" baseline="0" dirty="0">
                <a:solidFill>
                  <a:schemeClr val="tx1"/>
                </a:solidFill>
                <a:latin typeface="+mn-lt"/>
                <a:ea typeface="+mn-ea"/>
                <a:cs typeface="+mn-cs"/>
              </a:rPr>
              <a:t> was a city located on the Greek island of Limnos. </a:t>
            </a:r>
            <a:r>
              <a:rPr lang="en-US" baseline="0" dirty="0"/>
              <a:t>It</a:t>
            </a:r>
            <a:r>
              <a:rPr lang="en-US" dirty="0"/>
              <a:t> was photographed at the</a:t>
            </a:r>
            <a:r>
              <a:rPr lang="en-US" sz="1200" kern="1200" dirty="0">
                <a:solidFill>
                  <a:schemeClr val="tx1"/>
                </a:solidFill>
                <a:latin typeface="+mn-lt"/>
                <a:ea typeface="+mn-ea"/>
                <a:cs typeface="+mn-cs"/>
              </a:rPr>
              <a:t> Metropolitan Museum of Art</a:t>
            </a:r>
            <a:r>
              <a:rPr lang="en-US" sz="1200" kern="1200" baseline="0" dirty="0">
                <a:solidFill>
                  <a:schemeClr val="tx1"/>
                </a:solidFill>
                <a:latin typeface="+mn-lt"/>
                <a:ea typeface="+mn-ea"/>
                <a:cs typeface="+mn-cs"/>
              </a:rPr>
              <a:t> in</a:t>
            </a:r>
            <a:r>
              <a:rPr lang="en-US" sz="1200" kern="1200" dirty="0">
                <a:solidFill>
                  <a:schemeClr val="tx1"/>
                </a:solidFill>
                <a:latin typeface="+mn-lt"/>
                <a:ea typeface="+mn-ea"/>
                <a:cs typeface="+mn-cs"/>
              </a:rPr>
              <a:t> New York City. </a:t>
            </a:r>
            <a:r>
              <a:rPr lang="en-US" baseline="0" dirty="0"/>
              <a:t>A removable box has been added to the central figure to avoid causing offense or surprise.</a:t>
            </a:r>
          </a:p>
          <a:p>
            <a:endParaRPr lang="en-US" dirty="0"/>
          </a:p>
          <a:p>
            <a:r>
              <a:rPr lang="x-none" dirty="0"/>
              <a:t>adr1605243594</a:t>
            </a:r>
            <a:endParaRPr lang="en-US" dirty="0"/>
          </a:p>
        </p:txBody>
      </p:sp>
    </p:spTree>
    <p:extLst>
      <p:ext uri="{BB962C8B-B14F-4D97-AF65-F5344CB8AC3E}">
        <p14:creationId xmlns:p14="http://schemas.microsoft.com/office/powerpoint/2010/main" val="275212701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 has been suggested that this inscription on the sidewalk of a street in Ephesus, showing a foot, a heart, and a woman’s head, was an advertisement for a brothel. There is known to have been a brothel in the city, located just across and down the street a bit, behind the Baths of Scholastica. The brothel was built in the 1st century AD, and had cubicles on the first floor, a reception room with mosaics of the four seasons, and a well beside the building.</a:t>
            </a:r>
          </a:p>
          <a:p>
            <a:endParaRPr lang="en-US" dirty="0"/>
          </a:p>
          <a:p>
            <a:r>
              <a:rPr lang="en-US" dirty="0"/>
              <a:t>tb010501508</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299959202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Known in</a:t>
            </a:r>
            <a:r>
              <a:rPr lang="en-US" baseline="0" dirty="0"/>
              <a:t> Latin as a </a:t>
            </a:r>
            <a:r>
              <a:rPr lang="en-US" i="1" baseline="0" dirty="0"/>
              <a:t>lupanar</a:t>
            </a:r>
            <a:r>
              <a:rPr lang="en-US" baseline="0" dirty="0"/>
              <a:t>, brothels could be found in every Greco-Roman city of any size. Pompeii had about a dozen such establishments, most with only a single room, although one had 10 rooms. A mattress on the stone or brick platform would have functioned as a bed. The small size of the rooms points to their utilitarian nature.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tb0516171782</a:t>
            </a: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26076401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Brothels are</a:t>
            </a:r>
            <a:r>
              <a:rPr lang="en-US" baseline="0" dirty="0"/>
              <a:t> identified by their architecture and by the erotic art and graffiti that was left on their walls. Historians believe that they catered mostly to the lower classes, since the wealthy had mistresses or concubines.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tb0516171788</a:t>
            </a: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205935576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This cinnabar red fresco from the Villa </a:t>
            </a:r>
            <a:r>
              <a:rPr lang="en-US" dirty="0" err="1"/>
              <a:t>Farnesina</a:t>
            </a:r>
            <a:r>
              <a:rPr lang="en-US" dirty="0"/>
              <a:t> in Rome depicts lovers on a bed. Much more graphic frescoes and statuary have been recovered from the 1st</a:t>
            </a:r>
            <a:r>
              <a:rPr lang="en-US" baseline="0" dirty="0"/>
              <a:t> century cities of Pompeii and Herculaneum, an indication of the depravity of Roman culture in Paul’s day. This fresco was photographed at the </a:t>
            </a:r>
            <a:r>
              <a:rPr lang="en-US" dirty="0"/>
              <a:t>National Museum of Rome. A</a:t>
            </a:r>
            <a:r>
              <a:rPr lang="en-US" baseline="0" dirty="0"/>
              <a:t> r</a:t>
            </a:r>
            <a:r>
              <a:rPr lang="en-US" dirty="0"/>
              <a:t>emovable box has been added to this painting to avoid causing offense or surprise. </a:t>
            </a:r>
          </a:p>
          <a:p>
            <a:endParaRPr lang="en-US" dirty="0"/>
          </a:p>
          <a:p>
            <a:r>
              <a:rPr lang="en-US" dirty="0"/>
              <a:t>tb0513177771</a:t>
            </a:r>
          </a:p>
        </p:txBody>
      </p:sp>
      <p:sp>
        <p:nvSpPr>
          <p:cNvPr id="4" name="Slide Number Placeholder 3"/>
          <p:cNvSpPr>
            <a:spLocks noGrp="1"/>
          </p:cNvSpPr>
          <p:nvPr>
            <p:ph type="sldNum" sz="quarter" idx="5"/>
          </p:nvPr>
        </p:nvSpPr>
        <p:spPr/>
        <p:txBody>
          <a:bodyPr/>
          <a:lstStyle/>
          <a:p>
            <a:fld id="{4E4946A3-FD68-4E77-9DEF-1E7536A4AD96}" type="slidenum">
              <a:rPr lang="en-US" smtClean="0"/>
              <a:t>126</a:t>
            </a:fld>
            <a:endParaRPr lang="en-US"/>
          </a:p>
        </p:txBody>
      </p:sp>
    </p:spTree>
    <p:extLst>
      <p:ext uri="{BB962C8B-B14F-4D97-AF65-F5344CB8AC3E}">
        <p14:creationId xmlns:p14="http://schemas.microsoft.com/office/powerpoint/2010/main" val="105352533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Since Philippi was recognized as a Roman colony, the citizens of Philippi were considered Roman citizens. The concept of holding citizenship in a faraway place (heaven) was something the Philippians could relate to—</a:t>
            </a:r>
            <a:r>
              <a:rPr lang="en-US" sz="1200" kern="1200" dirty="0">
                <a:solidFill>
                  <a:schemeClr val="tx1"/>
                </a:solidFill>
                <a:effectLst/>
                <a:latin typeface="+mn-lt"/>
                <a:ea typeface="+mn-ea"/>
                <a:cs typeface="+mn-cs"/>
              </a:rPr>
              <a:t>their earthly citizenship was in Rome, even though they were living in Philippi and may never have been to Rome.</a:t>
            </a:r>
          </a:p>
          <a:p>
            <a:endParaRPr lang="en-US" sz="1200" kern="1200" dirty="0">
              <a:solidFill>
                <a:schemeClr val="tx1"/>
              </a:solidFill>
              <a:effectLst/>
              <a:latin typeface="+mn-lt"/>
              <a:ea typeface="+mn-ea"/>
              <a:cs typeface="+mn-cs"/>
            </a:endParaRPr>
          </a:p>
          <a:p>
            <a:r>
              <a:rPr lang="en-US" dirty="0"/>
              <a:t>tb112102304</a:t>
            </a:r>
          </a:p>
        </p:txBody>
      </p:sp>
      <p:sp>
        <p:nvSpPr>
          <p:cNvPr id="4" name="Slide Number Placeholder 3"/>
          <p:cNvSpPr>
            <a:spLocks noGrp="1"/>
          </p:cNvSpPr>
          <p:nvPr>
            <p:ph type="sldNum" sz="quarter" idx="10"/>
          </p:nvPr>
        </p:nvSpPr>
        <p:spPr/>
        <p:txBody>
          <a:bodyPr/>
          <a:lstStyle/>
          <a:p>
            <a:fld id="{4E4946A3-FD68-4E77-9DEF-1E7536A4AD96}" type="slidenum">
              <a:rPr lang="en-US" smtClean="0"/>
              <a:t>127</a:t>
            </a:fld>
            <a:endParaRPr lang="en-US"/>
          </a:p>
        </p:txBody>
      </p:sp>
    </p:spTree>
    <p:extLst>
      <p:ext uri="{BB962C8B-B14F-4D97-AF65-F5344CB8AC3E}">
        <p14:creationId xmlns:p14="http://schemas.microsoft.com/office/powerpoint/2010/main" val="338839620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Citizenship in the Roman empire was a costly and privileged status, as illustrated by the boast of citizenship on this boundary stone. Paul impresses upon the Philippians how precious and valuable is their citizenship in heaven, a citizenship which was secured for them only through faith in Christ. According to the museum sign, M. </a:t>
            </a:r>
            <a:r>
              <a:rPr lang="en-US" dirty="0" err="1"/>
              <a:t>Pullius</a:t>
            </a:r>
            <a:r>
              <a:rPr lang="en-US" dirty="0"/>
              <a:t> </a:t>
            </a:r>
            <a:r>
              <a:rPr lang="en-US" dirty="0" err="1"/>
              <a:t>Laetus</a:t>
            </a:r>
            <a:r>
              <a:rPr lang="en-US" dirty="0"/>
              <a:t>, son of Marcus “boasts of his tribe the Am(</a:t>
            </a:r>
            <a:r>
              <a:rPr lang="en-US" dirty="0" err="1"/>
              <a:t>ensis</a:t>
            </a:r>
            <a:r>
              <a:rPr lang="en-US" dirty="0"/>
              <a:t>), proof of his proud possession of Roman citizenship, which he had probably only recently attained. Since he is still tied to his Italic origins, however, he is qualified not as a citizen of a particular city, but as a member of the once-independent community of the </a:t>
            </a:r>
            <a:r>
              <a:rPr lang="en-US" dirty="0" err="1"/>
              <a:t>Frentani</a:t>
            </a:r>
            <a:r>
              <a:rPr lang="en-US" dirty="0"/>
              <a:t>.” This inscription was discovered at an unknown location in Rome and was photographed at the National Museum of Rome at the Diocletian Baths.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tb0513178213</a:t>
            </a:r>
          </a:p>
        </p:txBody>
      </p:sp>
      <p:sp>
        <p:nvSpPr>
          <p:cNvPr id="4" name="Slide Number Placeholder 3"/>
          <p:cNvSpPr>
            <a:spLocks noGrp="1"/>
          </p:cNvSpPr>
          <p:nvPr>
            <p:ph type="sldNum" sz="quarter" idx="10"/>
          </p:nvPr>
        </p:nvSpPr>
        <p:spPr/>
        <p:txBody>
          <a:bodyPr/>
          <a:lstStyle/>
          <a:p>
            <a:fld id="{4E4946A3-FD68-4E77-9DEF-1E7536A4AD96}" type="slidenum">
              <a:rPr lang="en-US" smtClean="0"/>
              <a:t>128</a:t>
            </a:fld>
            <a:endParaRPr lang="en-US"/>
          </a:p>
        </p:txBody>
      </p:sp>
    </p:spTree>
    <p:extLst>
      <p:ext uri="{BB962C8B-B14F-4D97-AF65-F5344CB8AC3E}">
        <p14:creationId xmlns:p14="http://schemas.microsoft.com/office/powerpoint/2010/main" val="318887504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Roman citizenship could be purchased at great cost (Acts 22:28) or earned through significant service, as illustrated by the plaque pictured here. This bronze artifact was photographed in the British Museum. The museum website gives this description: “The bronze diploma comprises two inscribed sheets of bronze, which could be hung up for display. The inscription confirmed the formal discharge from the Egyptian fleet of Marcus </a:t>
            </a:r>
            <a:r>
              <a:rPr lang="en-US" dirty="0" err="1"/>
              <a:t>Papirius</a:t>
            </a:r>
            <a:r>
              <a:rPr lang="en-US" dirty="0"/>
              <a:t> of </a:t>
            </a:r>
            <a:r>
              <a:rPr lang="en-US" dirty="0" err="1"/>
              <a:t>Arsinoe</a:t>
            </a:r>
            <a:r>
              <a:rPr lang="en-US" dirty="0"/>
              <a:t> (Philadelphia) in the Fayum area of Egypt, after twenty-five years of service. It also bestowed on him Roman citizenship.”</a:t>
            </a:r>
          </a:p>
          <a:p>
            <a:endParaRPr lang="en-US" dirty="0"/>
          </a:p>
          <a:p>
            <a:r>
              <a:rPr lang="en-US" dirty="0"/>
              <a:t>tb0930198447</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28985761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scribal demonstration was photographed at </a:t>
            </a:r>
            <a:r>
              <a:rPr lang="en-US" dirty="0" err="1"/>
              <a:t>Neot</a:t>
            </a:r>
            <a:r>
              <a:rPr lang="en-US" dirty="0"/>
              <a:t> </a:t>
            </a:r>
            <a:r>
              <a:rPr lang="en-US" dirty="0" err="1"/>
              <a:t>Kedumim</a:t>
            </a:r>
            <a:r>
              <a:rPr lang="en-US" dirty="0"/>
              <a:t> Biblical Landscape Reserve. Visible on the table are an inkwell, tools for scoring lines on the manuscript material, parchment, and a small basket full of natural elements that would be used in making the ink.</a:t>
            </a:r>
          </a:p>
          <a:p>
            <a:endParaRPr lang="en-US" dirty="0"/>
          </a:p>
          <a:p>
            <a:r>
              <a:rPr lang="en-US" dirty="0"/>
              <a:t>kg031401111</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254810532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Roman citizens, like the one represented by this statue, had special rights that protected them against mistreatment. According to Cicero, </a:t>
            </a:r>
            <a:r>
              <a:rPr lang="en-US" sz="120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It is a crime to bind a Roman citizen; to scourge him is a wickedness; to put him to death is almost parricide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Verrine</a:t>
            </a:r>
            <a:r>
              <a:rPr lang="en-US" sz="1200" i="1" kern="1200" dirty="0">
                <a:solidFill>
                  <a:schemeClr val="tx1"/>
                </a:solidFill>
                <a:effectLst/>
                <a:latin typeface="+mn-lt"/>
                <a:ea typeface="+mn-ea"/>
                <a:cs typeface="+mn-cs"/>
              </a:rPr>
              <a:t> Orations</a:t>
            </a:r>
            <a:r>
              <a:rPr lang="en-US" sz="1200" kern="1200" dirty="0">
                <a:solidFill>
                  <a:schemeClr val="tx1"/>
                </a:solidFill>
                <a:effectLst/>
                <a:latin typeface="+mn-lt"/>
                <a:ea typeface="+mn-ea"/>
                <a:cs typeface="+mn-cs"/>
              </a:rPr>
              <a:t> 2.5.170).</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This photo was taken at the Uffizi Gallery in Florence and is licensed under CC-BY-SA-2.0, via Wikimedia Commons: </a:t>
            </a:r>
            <a:r>
              <a:rPr lang="en-US" sz="1200" u="none" kern="1200" dirty="0">
                <a:solidFill>
                  <a:schemeClr val="tx1"/>
                </a:solidFill>
                <a:effectLst/>
                <a:latin typeface="+mn-lt"/>
                <a:ea typeface="+mn-ea"/>
                <a:cs typeface="+mn-cs"/>
              </a:rPr>
              <a:t>https://commons.wikimedia.org/wiki/File:Togated_statue_with_the_head_of_a_Roman_citizen,_circa_100-200_AD,_Galleria_degli_Uffizi,_Florence_(19608959256).jpg</a:t>
            </a:r>
            <a:endParaRPr lang="en-US"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wiki19608959256</a:t>
            </a:r>
          </a:p>
        </p:txBody>
      </p:sp>
      <p:sp>
        <p:nvSpPr>
          <p:cNvPr id="4" name="Slide Number Placeholder 3"/>
          <p:cNvSpPr>
            <a:spLocks noGrp="1"/>
          </p:cNvSpPr>
          <p:nvPr>
            <p:ph type="sldNum" sz="quarter" idx="10"/>
          </p:nvPr>
        </p:nvSpPr>
        <p:spPr/>
        <p:txBody>
          <a:bodyPr/>
          <a:lstStyle/>
          <a:p>
            <a:fld id="{4E4946A3-FD68-4E77-9DEF-1E7536A4AD96}" type="slidenum">
              <a:rPr lang="en-US" smtClean="0"/>
              <a:t>130</a:t>
            </a:fld>
            <a:endParaRPr lang="en-US"/>
          </a:p>
        </p:txBody>
      </p:sp>
    </p:spTree>
    <p:extLst>
      <p:ext uri="{BB962C8B-B14F-4D97-AF65-F5344CB8AC3E}">
        <p14:creationId xmlns:p14="http://schemas.microsoft.com/office/powerpoint/2010/main" val="120821359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photo comes from Marcus </a:t>
            </a:r>
            <a:r>
              <a:rPr lang="en-US" sz="1200" kern="1200" dirty="0" err="1">
                <a:solidFill>
                  <a:schemeClr val="tx1"/>
                </a:solidFill>
                <a:effectLst/>
                <a:latin typeface="+mn-lt"/>
                <a:ea typeface="+mn-ea"/>
                <a:cs typeface="+mn-cs"/>
              </a:rPr>
              <a:t>Cyron</a:t>
            </a:r>
            <a:r>
              <a:rPr lang="en-US" sz="1200" kern="1200" dirty="0">
                <a:solidFill>
                  <a:schemeClr val="tx1"/>
                </a:solidFill>
                <a:effectLst/>
                <a:latin typeface="+mn-lt"/>
                <a:ea typeface="+mn-ea"/>
                <a:cs typeface="+mn-cs"/>
              </a:rPr>
              <a:t> and was taken at the </a:t>
            </a:r>
            <a:r>
              <a:rPr lang="en-US" sz="1200" kern="1200" dirty="0" err="1">
                <a:solidFill>
                  <a:schemeClr val="tx1"/>
                </a:solidFill>
                <a:effectLst/>
                <a:latin typeface="+mn-lt"/>
                <a:ea typeface="+mn-ea"/>
                <a:cs typeface="+mn-cs"/>
              </a:rPr>
              <a:t>Romisch-Germanisches</a:t>
            </a:r>
            <a:r>
              <a:rPr lang="en-US" sz="1200" kern="1200" dirty="0">
                <a:solidFill>
                  <a:schemeClr val="tx1"/>
                </a:solidFill>
                <a:effectLst/>
                <a:latin typeface="+mn-lt"/>
                <a:ea typeface="+mn-ea"/>
                <a:cs typeface="+mn-cs"/>
              </a:rPr>
              <a:t> Museum in Cologne. This image is licensed under CC-BY-SA-2.0, via Wikimedia Commons: </a:t>
            </a:r>
            <a:r>
              <a:rPr lang="en-US" sz="1200" u="none" kern="1200" dirty="0">
                <a:solidFill>
                  <a:schemeClr val="tx1"/>
                </a:solidFill>
                <a:effectLst/>
                <a:latin typeface="+mn-lt"/>
                <a:ea typeface="+mn-ea"/>
                <a:cs typeface="+mn-cs"/>
              </a:rPr>
              <a:t>https://commons.wikimedia.org/wiki/File:Statue_of_a_Roman_citizen_of_the_second_quarter_of_the_2nd_century_A.D.,_a_portrait_of_the_young_Marcus_Aurelius_was_added_by_a_neo-classical_sculptor_sometime_before_1818,_Romisch-Germanisches_Museum,_Cologne_(8115663549).jpg.</a:t>
            </a:r>
            <a:endParaRPr lang="en-US" u="none" dirty="0"/>
          </a:p>
          <a:p>
            <a:endParaRPr lang="en-US" dirty="0"/>
          </a:p>
          <a:p>
            <a:r>
              <a:rPr lang="en-US" dirty="0"/>
              <a:t>wiki8115663549</a:t>
            </a:r>
          </a:p>
        </p:txBody>
      </p:sp>
      <p:sp>
        <p:nvSpPr>
          <p:cNvPr id="4" name="Slide Number Placeholder 3"/>
          <p:cNvSpPr>
            <a:spLocks noGrp="1"/>
          </p:cNvSpPr>
          <p:nvPr>
            <p:ph type="sldNum" sz="quarter" idx="10"/>
          </p:nvPr>
        </p:nvSpPr>
        <p:spPr/>
        <p:txBody>
          <a:bodyPr/>
          <a:lstStyle/>
          <a:p>
            <a:fld id="{4E4946A3-FD68-4E77-9DEF-1E7536A4AD96}" type="slidenum">
              <a:rPr lang="en-US" smtClean="0"/>
              <a:t>131</a:t>
            </a:fld>
            <a:endParaRPr lang="en-US"/>
          </a:p>
        </p:txBody>
      </p:sp>
    </p:spTree>
    <p:extLst>
      <p:ext uri="{BB962C8B-B14F-4D97-AF65-F5344CB8AC3E}">
        <p14:creationId xmlns:p14="http://schemas.microsoft.com/office/powerpoint/2010/main" val="389920013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a:t>
            </a:r>
            <a:r>
              <a:rPr lang="en-US" baseline="0" dirty="0"/>
              <a:t> early as the 2nd century AD, the word “fish” (Gk. </a:t>
            </a:r>
            <a:r>
              <a:rPr lang="en-US" i="1" baseline="0" dirty="0" err="1"/>
              <a:t>ichthus</a:t>
            </a:r>
            <a:r>
              <a:rPr lang="en-US" baseline="0" dirty="0"/>
              <a:t>, </a:t>
            </a:r>
            <a:r>
              <a:rPr lang="el-GR" baseline="0" dirty="0"/>
              <a:t>ΙΧΘΥΣ</a:t>
            </a:r>
            <a:r>
              <a:rPr lang="en-US" baseline="0" dirty="0"/>
              <a:t>) was used as a symbol of Christianity. The letters of the word formed an acronym for “Jesus Christ, Son of God, Savior” (Gk. </a:t>
            </a:r>
            <a:r>
              <a:rPr lang="el-GR" b="1" baseline="0" dirty="0"/>
              <a:t>Ι</a:t>
            </a:r>
            <a:r>
              <a:rPr lang="el-GR" baseline="0" dirty="0"/>
              <a:t>ησους </a:t>
            </a:r>
            <a:r>
              <a:rPr lang="el-GR" b="1" baseline="0" dirty="0"/>
              <a:t>Χ</a:t>
            </a:r>
            <a:r>
              <a:rPr lang="el-GR" baseline="0" dirty="0"/>
              <a:t>ριστος </a:t>
            </a:r>
            <a:r>
              <a:rPr lang="el-GR" b="1" baseline="0" dirty="0"/>
              <a:t>Θ</a:t>
            </a:r>
            <a:r>
              <a:rPr lang="el-GR" baseline="0" dirty="0"/>
              <a:t>εου </a:t>
            </a:r>
            <a:r>
              <a:rPr lang="el-GR" b="1" baseline="0" dirty="0"/>
              <a:t>Υ</a:t>
            </a:r>
            <a:r>
              <a:rPr lang="el-GR" baseline="0" dirty="0"/>
              <a:t>ιος </a:t>
            </a:r>
            <a:r>
              <a:rPr lang="el-GR" b="1" baseline="0" dirty="0"/>
              <a:t>Σ</a:t>
            </a:r>
            <a:r>
              <a:rPr lang="el-GR" baseline="0" dirty="0"/>
              <a:t>ωτηρ</a:t>
            </a:r>
            <a:r>
              <a:rPr lang="en-US" baseline="0" dirty="0"/>
              <a:t>). On the stele shown here, the word is followed by “of the living” (Gk. </a:t>
            </a:r>
            <a:r>
              <a:rPr lang="en-US" i="1" baseline="0" dirty="0" err="1"/>
              <a:t>zōntōn</a:t>
            </a:r>
            <a:r>
              <a:rPr lang="en-US" baseline="0" dirty="0"/>
              <a:t>, </a:t>
            </a:r>
            <a:r>
              <a:rPr lang="el-GR" baseline="0" dirty="0"/>
              <a:t>ΖΩΝΤΩΝ</a:t>
            </a:r>
            <a:r>
              <a:rPr lang="en-US" baseline="0" dirty="0"/>
              <a:t>) and symbols of an anchor and two fish. </a:t>
            </a:r>
            <a:r>
              <a:rPr lang="en-US" dirty="0"/>
              <a:t>This</a:t>
            </a:r>
            <a:r>
              <a:rPr lang="en-US" baseline="0" dirty="0"/>
              <a:t> funerary stele, which was discovered near the Vatican necropolis, was photographed at the </a:t>
            </a:r>
            <a:r>
              <a:rPr lang="en-US" dirty="0"/>
              <a:t>National Museum of</a:t>
            </a:r>
            <a:r>
              <a:rPr lang="en-US" baseline="0" dirty="0"/>
              <a:t> Rome at the </a:t>
            </a:r>
            <a:r>
              <a:rPr lang="en-US" dirty="0"/>
              <a:t>Diocletian Baths.</a:t>
            </a:r>
          </a:p>
          <a:p>
            <a:endParaRPr lang="en-US" dirty="0"/>
          </a:p>
          <a:p>
            <a:r>
              <a:rPr lang="en-US" dirty="0"/>
              <a:t>tb0513178387</a:t>
            </a:r>
          </a:p>
        </p:txBody>
      </p:sp>
      <p:sp>
        <p:nvSpPr>
          <p:cNvPr id="4" name="Slide Number Placeholder 3"/>
          <p:cNvSpPr>
            <a:spLocks noGrp="1"/>
          </p:cNvSpPr>
          <p:nvPr>
            <p:ph type="sldNum" sz="quarter" idx="10"/>
          </p:nvPr>
        </p:nvSpPr>
        <p:spPr/>
        <p:txBody>
          <a:bodyPr/>
          <a:lstStyle/>
          <a:p>
            <a:fld id="{4E4946A3-FD68-4E77-9DEF-1E7536A4AD96}" type="slidenum">
              <a:rPr lang="en-US" smtClean="0"/>
              <a:t>132</a:t>
            </a:fld>
            <a:endParaRPr lang="en-US"/>
          </a:p>
        </p:txBody>
      </p:sp>
    </p:spTree>
    <p:extLst>
      <p:ext uri="{BB962C8B-B14F-4D97-AF65-F5344CB8AC3E}">
        <p14:creationId xmlns:p14="http://schemas.microsoft.com/office/powerpoint/2010/main" val="402968988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Several centuries before Paul’s time, the Egyptian</a:t>
            </a:r>
            <a:r>
              <a:rPr lang="en-US" baseline="0" dirty="0"/>
              <a:t> king </a:t>
            </a:r>
            <a:r>
              <a:rPr lang="en-US" dirty="0"/>
              <a:t>Ptolemy I </a:t>
            </a:r>
            <a:r>
              <a:rPr lang="en-US" dirty="0">
                <a:ea typeface="SimSun" panose="02010600030101010101" pitchFamily="2" charset="-122"/>
              </a:rPr>
              <a:t>was</a:t>
            </a:r>
            <a:r>
              <a:rPr lang="en-US" baseline="0" dirty="0">
                <a:ea typeface="SimSun" panose="02010600030101010101" pitchFamily="2" charset="-122"/>
              </a:rPr>
              <a:t> given </a:t>
            </a:r>
            <a:r>
              <a:rPr lang="en-US" altLang="en-US" dirty="0">
                <a:ea typeface="SimSun" panose="02010600030101010101" pitchFamily="2" charset="-122"/>
              </a:rPr>
              <a:t>the epithet “Savior” (Gk. </a:t>
            </a:r>
            <a:r>
              <a:rPr lang="en-US" i="1" dirty="0" err="1"/>
              <a:t>sōtēr</a:t>
            </a:r>
            <a:r>
              <a:rPr lang="en-US" dirty="0"/>
              <a:t>, </a:t>
            </a:r>
            <a:r>
              <a:rPr lang="el-GR" sz="1200" kern="1200" dirty="0">
                <a:solidFill>
                  <a:schemeClr val="tx1"/>
                </a:solidFill>
                <a:effectLst/>
                <a:latin typeface="+mn-lt"/>
                <a:ea typeface="+mn-ea"/>
                <a:cs typeface="+mn-cs"/>
              </a:rPr>
              <a:t>σωτήρ</a:t>
            </a:r>
            <a:r>
              <a:rPr lang="en-US" altLang="en-US" dirty="0">
                <a:ea typeface="SimSun" panose="02010600030101010101" pitchFamily="2" charset="-122"/>
              </a:rPr>
              <a:t>) by the Rhodesians for his support of the island</a:t>
            </a:r>
            <a:r>
              <a:rPr lang="en-US" altLang="en-US" baseline="0" dirty="0">
                <a:ea typeface="SimSun" panose="02010600030101010101" pitchFamily="2" charset="-122"/>
              </a:rPr>
              <a:t> of </a:t>
            </a:r>
            <a:r>
              <a:rPr lang="en-US" altLang="en-US" dirty="0">
                <a:ea typeface="SimSun" panose="02010600030101010101" pitchFamily="2" charset="-122"/>
              </a:rPr>
              <a:t>Rhodes against Demetrius in 306 BC. </a:t>
            </a:r>
            <a:r>
              <a:rPr lang="en-US" dirty="0">
                <a:ea typeface="SimSun" panose="02010600030101010101" pitchFamily="2" charset="-122"/>
              </a:rPr>
              <a:t>The legend on the reverse of this coin reads “of King</a:t>
            </a:r>
            <a:r>
              <a:rPr lang="en-US" baseline="0" dirty="0">
                <a:ea typeface="SimSun" panose="02010600030101010101" pitchFamily="2" charset="-122"/>
              </a:rPr>
              <a:t> Ptolemy” (Gk. </a:t>
            </a:r>
            <a:r>
              <a:rPr lang="el-GR" baseline="0" dirty="0">
                <a:ea typeface="SimSun" panose="02010600030101010101" pitchFamily="2" charset="-122"/>
              </a:rPr>
              <a:t>ΒΑΣΙΛΕΩΣ ΠΤΟΛΕΜΑΙΟΥ</a:t>
            </a:r>
            <a:r>
              <a:rPr lang="en-US" baseline="0" dirty="0">
                <a:ea typeface="SimSun" panose="02010600030101010101" pitchFamily="2" charset="-122"/>
              </a:rPr>
              <a:t>). The reverse also portrays an eagle grasping a thunderbolt. </a:t>
            </a:r>
            <a:r>
              <a:rPr lang="en-US" dirty="0"/>
              <a:t>This image comes from the Yale University Art Gallery and is in the public domain. Source: https://</a:t>
            </a:r>
            <a:r>
              <a:rPr lang="en-US" dirty="0" err="1"/>
              <a:t>artgallery.yale.edu</a:t>
            </a:r>
            <a:r>
              <a:rPr lang="en-US" dirty="0"/>
              <a:t>/collections/objects/91234</a:t>
            </a:r>
          </a:p>
          <a:p>
            <a:endParaRPr lang="en-US" dirty="0"/>
          </a:p>
          <a:p>
            <a:r>
              <a:rPr lang="en-US" dirty="0"/>
              <a:t>yale91234b</a:t>
            </a:r>
          </a:p>
        </p:txBody>
      </p:sp>
      <p:sp>
        <p:nvSpPr>
          <p:cNvPr id="4" name="Slide Number Placeholder 3"/>
          <p:cNvSpPr>
            <a:spLocks noGrp="1"/>
          </p:cNvSpPr>
          <p:nvPr>
            <p:ph type="sldNum" sz="quarter" idx="10"/>
          </p:nvPr>
        </p:nvSpPr>
        <p:spPr/>
        <p:txBody>
          <a:bodyPr/>
          <a:lstStyle/>
          <a:p>
            <a:fld id="{4E4946A3-FD68-4E77-9DEF-1E7536A4AD96}" type="slidenum">
              <a:rPr lang="en-US" smtClean="0"/>
              <a:t>133</a:t>
            </a:fld>
            <a:endParaRPr lang="en-US"/>
          </a:p>
        </p:txBody>
      </p:sp>
    </p:spTree>
    <p:extLst>
      <p:ext uri="{BB962C8B-B14F-4D97-AF65-F5344CB8AC3E}">
        <p14:creationId xmlns:p14="http://schemas.microsoft.com/office/powerpoint/2010/main" val="412450635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Various Greco-Roman gods were also given the title “savior” (Gk. </a:t>
            </a:r>
            <a:r>
              <a:rPr lang="en-US" i="1" dirty="0" err="1"/>
              <a:t>sōtēr</a:t>
            </a:r>
            <a:r>
              <a:rPr lang="en-US" dirty="0"/>
              <a:t>, </a:t>
            </a:r>
            <a:r>
              <a:rPr lang="el-GR" sz="1200" kern="1200" dirty="0" err="1">
                <a:solidFill>
                  <a:schemeClr val="tx1"/>
                </a:solidFill>
                <a:effectLst/>
                <a:latin typeface="+mn-lt"/>
                <a:ea typeface="+mn-ea"/>
                <a:cs typeface="+mn-cs"/>
              </a:rPr>
              <a:t>σωτήρ</a:t>
            </a:r>
            <a:r>
              <a:rPr lang="en-US" dirty="0"/>
              <a:t>). This statue was photographed at the Istanbul Archaeological Museum in Turkey.</a:t>
            </a:r>
          </a:p>
          <a:p>
            <a:endParaRPr lang="en-US" dirty="0"/>
          </a:p>
          <a:p>
            <a:r>
              <a:rPr lang="en-US" dirty="0"/>
              <a:t>tb041705207</a:t>
            </a:r>
          </a:p>
        </p:txBody>
      </p:sp>
      <p:sp>
        <p:nvSpPr>
          <p:cNvPr id="4" name="Slide Number Placeholder 3"/>
          <p:cNvSpPr>
            <a:spLocks noGrp="1"/>
          </p:cNvSpPr>
          <p:nvPr>
            <p:ph type="sldNum" sz="quarter" idx="10"/>
          </p:nvPr>
        </p:nvSpPr>
        <p:spPr/>
        <p:txBody>
          <a:bodyPr/>
          <a:lstStyle/>
          <a:p>
            <a:fld id="{4E4946A3-FD68-4E77-9DEF-1E7536A4AD96}" type="slidenum">
              <a:rPr lang="en-US" smtClean="0"/>
              <a:t>134</a:t>
            </a:fld>
            <a:endParaRPr lang="en-US"/>
          </a:p>
        </p:txBody>
      </p:sp>
    </p:spTree>
    <p:extLst>
      <p:ext uri="{BB962C8B-B14F-4D97-AF65-F5344CB8AC3E}">
        <p14:creationId xmlns:p14="http://schemas.microsoft.com/office/powerpoint/2010/main" val="150917909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title “savior” (Gk. </a:t>
            </a:r>
            <a:r>
              <a:rPr lang="en-US" i="1" dirty="0" err="1"/>
              <a:t>sōtēr</a:t>
            </a:r>
            <a:r>
              <a:rPr lang="en-US" dirty="0"/>
              <a:t>, </a:t>
            </a:r>
            <a:r>
              <a:rPr lang="el-GR" sz="1200" kern="1200" dirty="0">
                <a:solidFill>
                  <a:schemeClr val="tx1"/>
                </a:solidFill>
                <a:effectLst/>
                <a:latin typeface="+mn-lt"/>
                <a:ea typeface="+mn-ea"/>
                <a:cs typeface="+mn-cs"/>
              </a:rPr>
              <a:t>σωτήρ</a:t>
            </a:r>
            <a:r>
              <a:rPr lang="en-US" dirty="0"/>
              <a:t>) was also given to </a:t>
            </a:r>
            <a:r>
              <a:rPr lang="en-US" sz="1200" b="0" i="0" kern="1200" dirty="0">
                <a:solidFill>
                  <a:schemeClr val="tx1"/>
                </a:solidFill>
                <a:effectLst/>
                <a:latin typeface="+mn-lt"/>
                <a:ea typeface="+mn-ea"/>
                <a:cs typeface="+mn-cs"/>
              </a:rPr>
              <a:t>Asclepius, the Greek</a:t>
            </a:r>
            <a:r>
              <a:rPr lang="en-US" sz="1200" b="0" i="0" kern="1200" baseline="0" dirty="0">
                <a:solidFill>
                  <a:schemeClr val="tx1"/>
                </a:solidFill>
                <a:effectLst/>
                <a:latin typeface="+mn-lt"/>
                <a:ea typeface="+mn-ea"/>
                <a:cs typeface="+mn-cs"/>
              </a:rPr>
              <a:t> god of healing</a:t>
            </a:r>
            <a:r>
              <a:rPr lang="en-US" sz="1200" b="0" i="0" kern="1200" dirty="0">
                <a:solidFill>
                  <a:schemeClr val="tx1"/>
                </a:solidFill>
                <a:effectLst/>
                <a:latin typeface="+mn-lt"/>
                <a:ea typeface="+mn-ea"/>
                <a:cs typeface="+mn-cs"/>
              </a:rPr>
              <a:t>. The</a:t>
            </a:r>
            <a:r>
              <a:rPr lang="en-US" sz="1200" b="0" i="0" kern="1200" baseline="0" dirty="0">
                <a:solidFill>
                  <a:schemeClr val="tx1"/>
                </a:solidFill>
                <a:effectLst/>
                <a:latin typeface="+mn-lt"/>
                <a:ea typeface="+mn-ea"/>
                <a:cs typeface="+mn-cs"/>
              </a:rPr>
              <a:t> first line and beginning of the second on this inscription read</a:t>
            </a:r>
            <a:r>
              <a:rPr lang="en-US" sz="1200" b="0" i="0" kern="1200" dirty="0">
                <a:solidFill>
                  <a:schemeClr val="tx1"/>
                </a:solidFill>
                <a:effectLst/>
                <a:latin typeface="+mn-lt"/>
                <a:ea typeface="+mn-ea"/>
                <a:cs typeface="+mn-cs"/>
              </a:rPr>
              <a:t> “to Asclepius, savior .</a:t>
            </a:r>
            <a:r>
              <a:rPr lang="en-US" sz="1200" b="0" i="0" kern="1200" baseline="0" dirty="0">
                <a:solidFill>
                  <a:schemeClr val="tx1"/>
                </a:solidFill>
                <a:effectLst/>
                <a:latin typeface="+mn-lt"/>
                <a:ea typeface="+mn-ea"/>
                <a:cs typeface="+mn-cs"/>
              </a:rPr>
              <a:t> . . </a:t>
            </a:r>
            <a:r>
              <a:rPr lang="en-US" sz="1200" b="0" i="0" kern="1200" dirty="0">
                <a:solidFill>
                  <a:schemeClr val="tx1"/>
                </a:solidFill>
                <a:effectLst/>
                <a:latin typeface="+mn-lt"/>
                <a:ea typeface="+mn-ea"/>
                <a:cs typeface="+mn-cs"/>
              </a:rPr>
              <a:t>”</a:t>
            </a:r>
            <a:r>
              <a:rPr lang="en-US" sz="1200" b="0" i="0" kern="1200" baseline="0" dirty="0">
                <a:solidFill>
                  <a:schemeClr val="tx1"/>
                </a:solidFill>
                <a:effectLst/>
                <a:latin typeface="+mn-lt"/>
                <a:ea typeface="+mn-ea"/>
                <a:cs typeface="+mn-cs"/>
              </a:rPr>
              <a:t> (Gk. </a:t>
            </a:r>
            <a:r>
              <a:rPr lang="el-GR" sz="1200" b="0" i="0" kern="1200" baseline="0" dirty="0">
                <a:solidFill>
                  <a:schemeClr val="tx1"/>
                </a:solidFill>
                <a:effectLst/>
                <a:latin typeface="+mn-lt"/>
                <a:ea typeface="+mn-ea"/>
                <a:cs typeface="+mn-cs"/>
              </a:rPr>
              <a:t>ΑΣΚΛΗΠΙΩ ΣΩΤΗΡΙ</a:t>
            </a:r>
            <a:r>
              <a:rPr lang="en-US" sz="1200" b="0" i="0" kern="1200" baseline="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t>
            </a:r>
            <a:r>
              <a:rPr lang="en-US" dirty="0"/>
              <a:t>The Asclepium at ancient Pergamum was an</a:t>
            </a:r>
            <a:r>
              <a:rPr lang="en-US" baseline="0" dirty="0"/>
              <a:t> ancient pagan healing center; body parts were created to assist in healing rituals. This ear model pictured above is an example of the offerings presented for healing. </a:t>
            </a:r>
            <a:r>
              <a:rPr lang="en-US" dirty="0"/>
              <a:t>This artifact was photographed at the Bergama Museum in Turkey. The next slide highlights the word “savior.”</a:t>
            </a:r>
          </a:p>
          <a:p>
            <a:endParaRPr lang="en-US" dirty="0"/>
          </a:p>
          <a:p>
            <a:r>
              <a:rPr lang="en-US" dirty="0"/>
              <a:t>tb041505896</a:t>
            </a:r>
          </a:p>
        </p:txBody>
      </p:sp>
      <p:sp>
        <p:nvSpPr>
          <p:cNvPr id="4" name="Slide Number Placeholder 3"/>
          <p:cNvSpPr>
            <a:spLocks noGrp="1"/>
          </p:cNvSpPr>
          <p:nvPr>
            <p:ph type="sldNum" sz="quarter" idx="10"/>
          </p:nvPr>
        </p:nvSpPr>
        <p:spPr/>
        <p:txBody>
          <a:bodyPr/>
          <a:lstStyle/>
          <a:p>
            <a:fld id="{4E4946A3-FD68-4E77-9DEF-1E7536A4AD96}" type="slidenum">
              <a:rPr lang="en-US" smtClean="0"/>
              <a:t>135</a:t>
            </a:fld>
            <a:endParaRPr lang="en-US"/>
          </a:p>
        </p:txBody>
      </p:sp>
    </p:spTree>
    <p:extLst>
      <p:ext uri="{BB962C8B-B14F-4D97-AF65-F5344CB8AC3E}">
        <p14:creationId xmlns:p14="http://schemas.microsoft.com/office/powerpoint/2010/main" val="217381649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title “savior” (Gk. </a:t>
            </a:r>
            <a:r>
              <a:rPr lang="en-US" i="1" dirty="0" err="1"/>
              <a:t>sōtēr</a:t>
            </a:r>
            <a:r>
              <a:rPr lang="en-US" dirty="0"/>
              <a:t>, </a:t>
            </a:r>
            <a:r>
              <a:rPr lang="el-GR" sz="1200" kern="1200" dirty="0">
                <a:solidFill>
                  <a:schemeClr val="tx1"/>
                </a:solidFill>
                <a:effectLst/>
                <a:latin typeface="+mn-lt"/>
                <a:ea typeface="+mn-ea"/>
                <a:cs typeface="+mn-cs"/>
              </a:rPr>
              <a:t>σωτήρ</a:t>
            </a:r>
            <a:r>
              <a:rPr lang="en-US" dirty="0"/>
              <a:t>) was also given to </a:t>
            </a:r>
            <a:r>
              <a:rPr lang="en-US" sz="1200" b="0" i="0" kern="1200" dirty="0">
                <a:solidFill>
                  <a:schemeClr val="tx1"/>
                </a:solidFill>
                <a:effectLst/>
                <a:latin typeface="+mn-lt"/>
                <a:ea typeface="+mn-ea"/>
                <a:cs typeface="+mn-cs"/>
              </a:rPr>
              <a:t>Asclepius, the Greek</a:t>
            </a:r>
            <a:r>
              <a:rPr lang="en-US" sz="1200" b="0" i="0" kern="1200" baseline="0" dirty="0">
                <a:solidFill>
                  <a:schemeClr val="tx1"/>
                </a:solidFill>
                <a:effectLst/>
                <a:latin typeface="+mn-lt"/>
                <a:ea typeface="+mn-ea"/>
                <a:cs typeface="+mn-cs"/>
              </a:rPr>
              <a:t> god of healing</a:t>
            </a:r>
            <a:r>
              <a:rPr lang="en-US" sz="1200" b="0" i="0" kern="1200" dirty="0">
                <a:solidFill>
                  <a:schemeClr val="tx1"/>
                </a:solidFill>
                <a:effectLst/>
                <a:latin typeface="+mn-lt"/>
                <a:ea typeface="+mn-ea"/>
                <a:cs typeface="+mn-cs"/>
              </a:rPr>
              <a:t>. The</a:t>
            </a:r>
            <a:r>
              <a:rPr lang="en-US" sz="1200" b="0" i="0" kern="1200" baseline="0" dirty="0">
                <a:solidFill>
                  <a:schemeClr val="tx1"/>
                </a:solidFill>
                <a:effectLst/>
                <a:latin typeface="+mn-lt"/>
                <a:ea typeface="+mn-ea"/>
                <a:cs typeface="+mn-cs"/>
              </a:rPr>
              <a:t> first line and beginning of the second on this inscription read</a:t>
            </a:r>
            <a:r>
              <a:rPr lang="en-US" sz="1200" b="0" i="0" kern="1200" dirty="0">
                <a:solidFill>
                  <a:schemeClr val="tx1"/>
                </a:solidFill>
                <a:effectLst/>
                <a:latin typeface="+mn-lt"/>
                <a:ea typeface="+mn-ea"/>
                <a:cs typeface="+mn-cs"/>
              </a:rPr>
              <a:t> “to Asclepius, savior .</a:t>
            </a:r>
            <a:r>
              <a:rPr lang="en-US" sz="1200" b="0" i="0" kern="1200" baseline="0" dirty="0">
                <a:solidFill>
                  <a:schemeClr val="tx1"/>
                </a:solidFill>
                <a:effectLst/>
                <a:latin typeface="+mn-lt"/>
                <a:ea typeface="+mn-ea"/>
                <a:cs typeface="+mn-cs"/>
              </a:rPr>
              <a:t> . . </a:t>
            </a:r>
            <a:r>
              <a:rPr lang="en-US" sz="1200" b="0" i="0" kern="1200" dirty="0">
                <a:solidFill>
                  <a:schemeClr val="tx1"/>
                </a:solidFill>
                <a:effectLst/>
                <a:latin typeface="+mn-lt"/>
                <a:ea typeface="+mn-ea"/>
                <a:cs typeface="+mn-cs"/>
              </a:rPr>
              <a:t>”</a:t>
            </a:r>
            <a:r>
              <a:rPr lang="en-US" sz="1200" b="0" i="0" kern="1200" baseline="0" dirty="0">
                <a:solidFill>
                  <a:schemeClr val="tx1"/>
                </a:solidFill>
                <a:effectLst/>
                <a:latin typeface="+mn-lt"/>
                <a:ea typeface="+mn-ea"/>
                <a:cs typeface="+mn-cs"/>
              </a:rPr>
              <a:t> (Gk. </a:t>
            </a:r>
            <a:r>
              <a:rPr lang="el-GR" sz="1200" b="0" i="0" kern="1200" baseline="0" dirty="0">
                <a:solidFill>
                  <a:schemeClr val="tx1"/>
                </a:solidFill>
                <a:effectLst/>
                <a:latin typeface="+mn-lt"/>
                <a:ea typeface="+mn-ea"/>
                <a:cs typeface="+mn-cs"/>
              </a:rPr>
              <a:t>ΑΣΚΛΗΠΙΩ ΣΩΤΗΡΙ</a:t>
            </a:r>
            <a:r>
              <a:rPr lang="en-US" sz="1200" b="0" i="0" kern="1200" baseline="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t>
            </a:r>
            <a:r>
              <a:rPr lang="en-US" dirty="0"/>
              <a:t>The Asclepium at ancient Pergamum was an</a:t>
            </a:r>
            <a:r>
              <a:rPr lang="en-US" baseline="0" dirty="0"/>
              <a:t> ancient pagan healing center; body parts were created to assist in healing rituals. This ear model pictured above is an example of the offerings presented for healing. </a:t>
            </a:r>
            <a:r>
              <a:rPr lang="en-US" dirty="0"/>
              <a:t>This artifact was photographed at the Bergama Museum in Turkey. </a:t>
            </a:r>
          </a:p>
          <a:p>
            <a:endParaRPr lang="en-US" dirty="0"/>
          </a:p>
          <a:p>
            <a:r>
              <a:rPr lang="en-US" dirty="0"/>
              <a:t>tb041505896</a:t>
            </a:r>
          </a:p>
        </p:txBody>
      </p:sp>
      <p:sp>
        <p:nvSpPr>
          <p:cNvPr id="4" name="Slide Number Placeholder 3"/>
          <p:cNvSpPr>
            <a:spLocks noGrp="1"/>
          </p:cNvSpPr>
          <p:nvPr>
            <p:ph type="sldNum" sz="quarter" idx="10"/>
          </p:nvPr>
        </p:nvSpPr>
        <p:spPr/>
        <p:txBody>
          <a:bodyPr/>
          <a:lstStyle/>
          <a:p>
            <a:fld id="{4E4946A3-FD68-4E77-9DEF-1E7536A4AD96}" type="slidenum">
              <a:rPr lang="en-US" smtClean="0"/>
              <a:t>136</a:t>
            </a:fld>
            <a:endParaRPr lang="en-US"/>
          </a:p>
        </p:txBody>
      </p:sp>
    </p:spTree>
    <p:extLst>
      <p:ext uri="{BB962C8B-B14F-4D97-AF65-F5344CB8AC3E}">
        <p14:creationId xmlns:p14="http://schemas.microsoft.com/office/powerpoint/2010/main" val="1713596384"/>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title ”lord” (Gk. </a:t>
            </a:r>
            <a:r>
              <a:rPr lang="en-US" sz="1200" i="1" kern="1200" dirty="0" err="1">
                <a:solidFill>
                  <a:schemeClr val="tx1"/>
                </a:solidFill>
                <a:effectLst/>
                <a:latin typeface="+mn-lt"/>
                <a:ea typeface="+mn-ea"/>
                <a:cs typeface="+mn-cs"/>
              </a:rPr>
              <a:t>kurios</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κύριος</a:t>
            </a:r>
            <a:r>
              <a:rPr lang="en-US" dirty="0"/>
              <a:t>) was sometimes applied to Roman rulers. This inscription mentions Nero as the “Caesar of god” and Trajan as the “Lord of the land and sea.” The phrase “land and sea” is also a merism for totality (cf. John 1:9). Nero became emperor</a:t>
            </a:r>
            <a:r>
              <a:rPr lang="en-US" baseline="0" dirty="0"/>
              <a:t> of Rome around AD 54 and </a:t>
            </a:r>
            <a:r>
              <a:rPr lang="en-US" dirty="0"/>
              <a:t>Trajan was born around AD 53, close to when Paul would have written this letter. Trajan reigned as Roman emperor from AD 98 to 117. This inscription was photographed at Pergamum in western Turkey. See the next slide for a close-up and highlights.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tb010417516</a:t>
            </a:r>
          </a:p>
        </p:txBody>
      </p:sp>
      <p:sp>
        <p:nvSpPr>
          <p:cNvPr id="4" name="Slide Number Placeholder 3"/>
          <p:cNvSpPr>
            <a:spLocks noGrp="1"/>
          </p:cNvSpPr>
          <p:nvPr>
            <p:ph type="sldNum" sz="quarter" idx="10"/>
          </p:nvPr>
        </p:nvSpPr>
        <p:spPr/>
        <p:txBody>
          <a:bodyPr/>
          <a:lstStyle/>
          <a:p>
            <a:fld id="{4E4946A3-FD68-4E77-9DEF-1E7536A4AD96}" type="slidenum">
              <a:rPr lang="en-US" smtClean="0"/>
              <a:t>137</a:t>
            </a:fld>
            <a:endParaRPr lang="en-US"/>
          </a:p>
        </p:txBody>
      </p:sp>
    </p:spTree>
    <p:extLst>
      <p:ext uri="{BB962C8B-B14F-4D97-AF65-F5344CB8AC3E}">
        <p14:creationId xmlns:p14="http://schemas.microsoft.com/office/powerpoint/2010/main" val="158921505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Greek words highlighte</a:t>
            </a:r>
            <a:r>
              <a:rPr lang="en-US" baseline="0" dirty="0"/>
              <a:t>d in blue on this inscription read “Nero . . . Caesar of God” (Gk. </a:t>
            </a:r>
            <a:r>
              <a:rPr lang="el-GR" baseline="0" dirty="0"/>
              <a:t>ΝΕΡΟΥ ΚΑΙΣΑΡΑ ΘΕΟΥ</a:t>
            </a:r>
            <a:r>
              <a:rPr lang="en-US" baseline="0" dirty="0"/>
              <a:t>). The words highlighted in yellow read “Trajan . . . Lord of the land and the sea” (Gk. </a:t>
            </a:r>
            <a:r>
              <a:rPr lang="el-GR" baseline="0" dirty="0"/>
              <a:t>ΤΡΑΙΑΝ . . . ΤΟΝ ΓΗΣ ΚΑΙ ΘΑΛΑΣΣ</a:t>
            </a:r>
            <a:r>
              <a:rPr lang="en-US" baseline="0" dirty="0"/>
              <a:t>[</a:t>
            </a:r>
            <a:r>
              <a:rPr lang="el-GR" baseline="0" dirty="0"/>
              <a:t>ΗΣ</a:t>
            </a:r>
            <a:r>
              <a:rPr lang="en-US" baseline="0" dirty="0"/>
              <a:t>] </a:t>
            </a:r>
            <a:r>
              <a:rPr lang="el-GR" baseline="0" dirty="0"/>
              <a:t>ΚΥΡΙΟΝ</a:t>
            </a:r>
            <a:r>
              <a:rPr lang="en-US" baseline="0" dirty="0"/>
              <a:t>). </a:t>
            </a:r>
            <a:r>
              <a:rPr lang="en-US" dirty="0"/>
              <a:t>This inscription was photographed</a:t>
            </a:r>
            <a:r>
              <a:rPr lang="en-US" baseline="0" dirty="0"/>
              <a:t> at </a:t>
            </a:r>
            <a:r>
              <a:rPr lang="en-US" dirty="0"/>
              <a:t>Pergamum in western Turkey.</a:t>
            </a:r>
          </a:p>
          <a:p>
            <a:endParaRPr lang="en-US" dirty="0"/>
          </a:p>
          <a:p>
            <a:r>
              <a:rPr lang="en-US" dirty="0"/>
              <a:t>tb010417518</a:t>
            </a:r>
          </a:p>
        </p:txBody>
      </p:sp>
      <p:sp>
        <p:nvSpPr>
          <p:cNvPr id="4" name="Slide Number Placeholder 3"/>
          <p:cNvSpPr>
            <a:spLocks noGrp="1"/>
          </p:cNvSpPr>
          <p:nvPr>
            <p:ph type="sldNum" sz="quarter" idx="10"/>
          </p:nvPr>
        </p:nvSpPr>
        <p:spPr/>
        <p:txBody>
          <a:bodyPr/>
          <a:lstStyle/>
          <a:p>
            <a:fld id="{4E4946A3-FD68-4E77-9DEF-1E7536A4AD96}" type="slidenum">
              <a:rPr lang="en-US" smtClean="0"/>
              <a:t>138</a:t>
            </a:fld>
            <a:endParaRPr lang="en-US"/>
          </a:p>
        </p:txBody>
      </p:sp>
    </p:spTree>
    <p:extLst>
      <p:ext uri="{BB962C8B-B14F-4D97-AF65-F5344CB8AC3E}">
        <p14:creationId xmlns:p14="http://schemas.microsoft.com/office/powerpoint/2010/main" val="394990696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mosaic inscription pictured here comes from a Byzantine church </a:t>
            </a:r>
            <a:r>
              <a:rPr lang="en-US" baseline="0" dirty="0"/>
              <a:t>at Shiloh. It reads, “O Lord Jesus Christ, have mercy on Shiloh and on its inhabitants!” (</a:t>
            </a:r>
            <a:r>
              <a:rPr lang="el-GR" baseline="0" dirty="0"/>
              <a:t>Κ</a:t>
            </a:r>
            <a:r>
              <a:rPr lang="en-US" baseline="0" dirty="0"/>
              <a:t>[</a:t>
            </a:r>
            <a:r>
              <a:rPr lang="el-GR" baseline="0" dirty="0"/>
              <a:t>ΥΡΙ</a:t>
            </a:r>
            <a:r>
              <a:rPr lang="en-US" baseline="0" dirty="0"/>
              <a:t>]</a:t>
            </a:r>
            <a:r>
              <a:rPr lang="el-GR" baseline="0" dirty="0"/>
              <a:t>Ε Ι</a:t>
            </a:r>
            <a:r>
              <a:rPr lang="en-US" baseline="0" dirty="0"/>
              <a:t>[</a:t>
            </a:r>
            <a:r>
              <a:rPr lang="el-GR" baseline="0" dirty="0"/>
              <a:t>ΗΣΟ</a:t>
            </a:r>
            <a:r>
              <a:rPr lang="en-US" baseline="0" dirty="0"/>
              <a:t>]</a:t>
            </a:r>
            <a:r>
              <a:rPr lang="el-GR" baseline="0" dirty="0"/>
              <a:t>Υ Χ</a:t>
            </a:r>
            <a:r>
              <a:rPr lang="en-US" baseline="0" dirty="0"/>
              <a:t>[</a:t>
            </a:r>
            <a:r>
              <a:rPr lang="el-GR" baseline="0" dirty="0"/>
              <a:t>ΡΙΣΤ</a:t>
            </a:r>
            <a:r>
              <a:rPr lang="en-US" baseline="0" dirty="0"/>
              <a:t>]</a:t>
            </a:r>
            <a:r>
              <a:rPr lang="el-GR" baseline="0" dirty="0"/>
              <a:t>Ε ΕΛΕΗΣΟΝ ΣΙΛΟΥΝ ΚΑΙ ΤΟΥΣ ΑΥΤΗΣ ΟΙΚΗΤΟΡΑΣ</a:t>
            </a:r>
            <a:r>
              <a:rPr lang="en-US" baseline="0" dirty="0"/>
              <a:t>). The sacred names “Lord,” “Jesus,” and “Christ” are abbreviated in typical early Christian fashion, where </a:t>
            </a:r>
            <a:r>
              <a:rPr lang="el-GR" baseline="0" dirty="0"/>
              <a:t>ΚΕ</a:t>
            </a:r>
            <a:r>
              <a:rPr lang="en-US" baseline="0" dirty="0"/>
              <a:t> = </a:t>
            </a:r>
            <a:r>
              <a:rPr lang="el-GR" b="1" baseline="0" dirty="0"/>
              <a:t>Κ</a:t>
            </a:r>
            <a:r>
              <a:rPr lang="el-GR" baseline="0" dirty="0"/>
              <a:t>ΥΡΙ</a:t>
            </a:r>
            <a:r>
              <a:rPr lang="el-GR" b="1" baseline="0" dirty="0"/>
              <a:t>Ε</a:t>
            </a:r>
            <a:r>
              <a:rPr lang="el-GR" baseline="0" dirty="0"/>
              <a:t> </a:t>
            </a:r>
            <a:r>
              <a:rPr lang="en-US" baseline="0" dirty="0"/>
              <a:t>[</a:t>
            </a:r>
            <a:r>
              <a:rPr lang="en-US" i="1" baseline="0" dirty="0"/>
              <a:t>KURIE, </a:t>
            </a:r>
            <a:r>
              <a:rPr lang="en-US" i="0" baseline="0" dirty="0"/>
              <a:t>“Lord</a:t>
            </a:r>
            <a:r>
              <a:rPr lang="en-US" baseline="0" dirty="0"/>
              <a:t>”],</a:t>
            </a:r>
            <a:r>
              <a:rPr lang="el-GR" baseline="0" dirty="0"/>
              <a:t> ΙΥ</a:t>
            </a:r>
            <a:r>
              <a:rPr lang="en-US" baseline="0" dirty="0"/>
              <a:t> = </a:t>
            </a:r>
            <a:r>
              <a:rPr lang="el-GR" b="1" baseline="0" dirty="0"/>
              <a:t>Ι</a:t>
            </a:r>
            <a:r>
              <a:rPr lang="el-GR" baseline="0" dirty="0"/>
              <a:t>ΗΣΟ</a:t>
            </a:r>
            <a:r>
              <a:rPr lang="el-GR" b="1" baseline="0" dirty="0"/>
              <a:t>Υ</a:t>
            </a:r>
            <a:r>
              <a:rPr lang="el-GR" baseline="0" dirty="0"/>
              <a:t> </a:t>
            </a:r>
            <a:r>
              <a:rPr lang="en-US" baseline="0" dirty="0"/>
              <a:t>[</a:t>
            </a:r>
            <a:r>
              <a:rPr lang="en-US" i="1" baseline="0" dirty="0"/>
              <a:t>IESOU, “</a:t>
            </a:r>
            <a:r>
              <a:rPr lang="en-US" i="0" baseline="0" dirty="0"/>
              <a:t>Jesus</a:t>
            </a:r>
            <a:r>
              <a:rPr lang="en-US" baseline="0" dirty="0"/>
              <a:t>”], and </a:t>
            </a:r>
            <a:r>
              <a:rPr lang="el-GR" baseline="0" dirty="0"/>
              <a:t>ΧΕ</a:t>
            </a:r>
            <a:r>
              <a:rPr lang="en-US" baseline="0" dirty="0"/>
              <a:t> = </a:t>
            </a:r>
            <a:r>
              <a:rPr lang="el-GR" b="1" baseline="0" dirty="0"/>
              <a:t>Χ</a:t>
            </a:r>
            <a:r>
              <a:rPr lang="el-GR" baseline="0" dirty="0"/>
              <a:t>ΡΙΣΤ</a:t>
            </a:r>
            <a:r>
              <a:rPr lang="el-GR" b="1" baseline="0" dirty="0"/>
              <a:t>Ε</a:t>
            </a:r>
            <a:r>
              <a:rPr lang="el-GR" baseline="0" dirty="0"/>
              <a:t> </a:t>
            </a:r>
            <a:r>
              <a:rPr lang="en-US" baseline="0" dirty="0"/>
              <a:t>[</a:t>
            </a:r>
            <a:r>
              <a:rPr lang="en-US" i="1" baseline="0" dirty="0"/>
              <a:t>CHRISTE, </a:t>
            </a:r>
            <a:r>
              <a:rPr lang="en-US" i="0" baseline="0" dirty="0"/>
              <a:t>“Christ</a:t>
            </a:r>
            <a:r>
              <a:rPr lang="en-US" baseline="0" dirty="0"/>
              <a:t>”]. All three words occur in the vocative case, which is used when addressing someone directly. The lines above these three words indicate that they are being abbreviated as sacred names (</a:t>
            </a:r>
            <a:r>
              <a:rPr lang="en-US" i="1" baseline="0" dirty="0"/>
              <a:t>nomina sacra</a:t>
            </a:r>
            <a:r>
              <a:rPr lang="en-US" baseline="0" dirty="0"/>
              <a:t>). This mosaic was photographed at the Good Samaritan Museum </a:t>
            </a:r>
            <a:r>
              <a:rPr lang="en-US" dirty="0"/>
              <a:t>along the Jerusalem-Jericho road.</a:t>
            </a:r>
            <a:r>
              <a:rPr lang="en-US" baseline="0" dirty="0"/>
              <a:t> See the next slide for highlights.</a:t>
            </a:r>
            <a:endParaRPr lang="en-US" dirty="0"/>
          </a:p>
          <a:p>
            <a:endParaRPr lang="en-US" dirty="0"/>
          </a:p>
          <a:p>
            <a:r>
              <a:rPr lang="en-US" dirty="0"/>
              <a:t>tb053116666</a:t>
            </a:r>
          </a:p>
        </p:txBody>
      </p:sp>
      <p:sp>
        <p:nvSpPr>
          <p:cNvPr id="4" name="Slide Number Placeholder 3"/>
          <p:cNvSpPr>
            <a:spLocks noGrp="1"/>
          </p:cNvSpPr>
          <p:nvPr>
            <p:ph type="sldNum" sz="quarter" idx="10"/>
          </p:nvPr>
        </p:nvSpPr>
        <p:spPr/>
        <p:txBody>
          <a:bodyPr/>
          <a:lstStyle/>
          <a:p>
            <a:fld id="{4E4946A3-FD68-4E77-9DEF-1E7536A4AD96}" type="slidenum">
              <a:rPr lang="en-US" smtClean="0"/>
              <a:t>139</a:t>
            </a:fld>
            <a:endParaRPr lang="en-US"/>
          </a:p>
        </p:txBody>
      </p:sp>
    </p:spTree>
    <p:extLst>
      <p:ext uri="{BB962C8B-B14F-4D97-AF65-F5344CB8AC3E}">
        <p14:creationId xmlns:p14="http://schemas.microsoft.com/office/powerpoint/2010/main" val="12373363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be called a “dog” was an insult in Paul’s day (e.g., Matt 7:6; Rev 22:15; cf. 2 Sam 3:8; 16:9; </a:t>
            </a:r>
            <a:r>
              <a:rPr lang="en-US" dirty="0" err="1"/>
              <a:t>Pss</a:t>
            </a:r>
            <a:r>
              <a:rPr lang="en-US" dirty="0"/>
              <a:t> 22:16, 20; 59:6, 14; Prov 26:11). The term “dog” was also used for self-deprecation (e.g., 2 Sam 9:8). It was used among Jews to refer to Gentiles as outside the covenant community (e.g., Matt 15:21-28). This may have drawn upon the fact that dogs ate “unclean” food (e.g., </a:t>
            </a:r>
            <a:r>
              <a:rPr lang="en-US" dirty="0" err="1"/>
              <a:t>Prov</a:t>
            </a:r>
            <a:r>
              <a:rPr lang="en-US" dirty="0"/>
              <a:t> 26:11). In light of Philippians 3:3, this seems to be precisely how Paul intended it to be taken when he called the Judaizers “dogs.” It was the Judaizers themselves who were outside of God’s covenant people since, in seeking to establish their own righteousness on the basis of works, they rejected Christ’s righteousness. </a:t>
            </a:r>
          </a:p>
          <a:p>
            <a:endParaRPr lang="en-US" dirty="0"/>
          </a:p>
          <a:p>
            <a:r>
              <a:rPr lang="en-US" dirty="0"/>
              <a:t>The Molossian hound is an ancient breed</a:t>
            </a:r>
            <a:r>
              <a:rPr lang="en-US" baseline="0" dirty="0"/>
              <a:t> that dates as far back as 700 BC. They are thought to have originated in Epirus </a:t>
            </a:r>
            <a:r>
              <a:rPr lang="en-US" dirty="0"/>
              <a:t>(part of modern Albania and Greece). </a:t>
            </a:r>
            <a:r>
              <a:rPr lang="en-US" baseline="0" dirty="0"/>
              <a:t>They were a large, mastiff-type dog that could weigh over 200 lbs (91 kg). The Romans trained Molossian dogs for battle, even attaching spikes and armor to them and arranging them in attack formations.</a:t>
            </a:r>
            <a:r>
              <a:rPr lang="en-US" dirty="0"/>
              <a:t> This sculpture is considered to be an imperial Roman copy of an original from the 3rd century BC. It was photographed at the Vatican Museums.</a:t>
            </a:r>
          </a:p>
          <a:p>
            <a:endParaRPr lang="en-US" dirty="0"/>
          </a:p>
          <a:p>
            <a:r>
              <a:rPr lang="en-US" dirty="0"/>
              <a:t>tb0512176089</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97492552"/>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mosaic inscription pictured here comes from a Byzantine church </a:t>
            </a:r>
            <a:r>
              <a:rPr lang="en-US" baseline="0" dirty="0"/>
              <a:t>at Shiloh. It reads, “O Lord Jesus Christ, have mercy on Shiloh and on its inhabitants!” (</a:t>
            </a:r>
            <a:r>
              <a:rPr lang="el-GR" baseline="0" dirty="0"/>
              <a:t>Κ</a:t>
            </a:r>
            <a:r>
              <a:rPr lang="en-US" baseline="0" dirty="0"/>
              <a:t>[</a:t>
            </a:r>
            <a:r>
              <a:rPr lang="el-GR" baseline="0" dirty="0"/>
              <a:t>ΥΡΙ</a:t>
            </a:r>
            <a:r>
              <a:rPr lang="en-US" baseline="0" dirty="0"/>
              <a:t>]</a:t>
            </a:r>
            <a:r>
              <a:rPr lang="el-GR" baseline="0" dirty="0"/>
              <a:t>Ε Ι</a:t>
            </a:r>
            <a:r>
              <a:rPr lang="en-US" baseline="0" dirty="0"/>
              <a:t>[</a:t>
            </a:r>
            <a:r>
              <a:rPr lang="el-GR" baseline="0" dirty="0"/>
              <a:t>ΗΣΟ</a:t>
            </a:r>
            <a:r>
              <a:rPr lang="en-US" baseline="0" dirty="0"/>
              <a:t>]</a:t>
            </a:r>
            <a:r>
              <a:rPr lang="el-GR" baseline="0" dirty="0"/>
              <a:t>Υ Χ</a:t>
            </a:r>
            <a:r>
              <a:rPr lang="en-US" baseline="0" dirty="0"/>
              <a:t>[</a:t>
            </a:r>
            <a:r>
              <a:rPr lang="el-GR" baseline="0" dirty="0"/>
              <a:t>ΡΙΣΤ</a:t>
            </a:r>
            <a:r>
              <a:rPr lang="en-US" baseline="0" dirty="0"/>
              <a:t>]</a:t>
            </a:r>
            <a:r>
              <a:rPr lang="el-GR" baseline="0" dirty="0"/>
              <a:t>Ε ΕΛΕΗΣΟΝ ΣΙΛΟΥΝ ΚΑΙ ΤΟΥΣ ΑΥΤΗΣ ΟΙΚΗΤΟΡΑΣ</a:t>
            </a:r>
            <a:r>
              <a:rPr lang="en-US" baseline="0" dirty="0"/>
              <a:t>). The sacred names “Lord,” “Jesus,” and “Christ” are abbreviated in typical early Christian fashion, where </a:t>
            </a:r>
            <a:r>
              <a:rPr lang="el-GR" baseline="0" dirty="0"/>
              <a:t>ΚΕ</a:t>
            </a:r>
            <a:r>
              <a:rPr lang="en-US" baseline="0" dirty="0"/>
              <a:t> = </a:t>
            </a:r>
            <a:r>
              <a:rPr lang="el-GR" b="1" baseline="0" dirty="0"/>
              <a:t>Κ</a:t>
            </a:r>
            <a:r>
              <a:rPr lang="el-GR" baseline="0" dirty="0"/>
              <a:t>ΥΡΙ</a:t>
            </a:r>
            <a:r>
              <a:rPr lang="el-GR" b="1" baseline="0" dirty="0"/>
              <a:t>Ε</a:t>
            </a:r>
            <a:r>
              <a:rPr lang="el-GR" baseline="0" dirty="0"/>
              <a:t> </a:t>
            </a:r>
            <a:r>
              <a:rPr lang="en-US" baseline="0" dirty="0"/>
              <a:t>[</a:t>
            </a:r>
            <a:r>
              <a:rPr lang="en-US" i="1" baseline="0" dirty="0"/>
              <a:t>KURIE, </a:t>
            </a:r>
            <a:r>
              <a:rPr lang="en-US" i="0" baseline="0" dirty="0"/>
              <a:t>“Lord</a:t>
            </a:r>
            <a:r>
              <a:rPr lang="en-US" baseline="0" dirty="0"/>
              <a:t>”],</a:t>
            </a:r>
            <a:r>
              <a:rPr lang="el-GR" baseline="0" dirty="0"/>
              <a:t> ΙΥ</a:t>
            </a:r>
            <a:r>
              <a:rPr lang="en-US" baseline="0" dirty="0"/>
              <a:t> = </a:t>
            </a:r>
            <a:r>
              <a:rPr lang="el-GR" b="1" baseline="0" dirty="0"/>
              <a:t>Ι</a:t>
            </a:r>
            <a:r>
              <a:rPr lang="el-GR" baseline="0" dirty="0"/>
              <a:t>ΗΣΟ</a:t>
            </a:r>
            <a:r>
              <a:rPr lang="el-GR" b="1" baseline="0" dirty="0"/>
              <a:t>Υ</a:t>
            </a:r>
            <a:r>
              <a:rPr lang="el-GR" baseline="0" dirty="0"/>
              <a:t> </a:t>
            </a:r>
            <a:r>
              <a:rPr lang="en-US" baseline="0" dirty="0"/>
              <a:t>[</a:t>
            </a:r>
            <a:r>
              <a:rPr lang="en-US" i="1" baseline="0" dirty="0"/>
              <a:t>IESOU, “</a:t>
            </a:r>
            <a:r>
              <a:rPr lang="en-US" i="0" baseline="0" dirty="0"/>
              <a:t>Jesus</a:t>
            </a:r>
            <a:r>
              <a:rPr lang="en-US" baseline="0" dirty="0"/>
              <a:t>”], and </a:t>
            </a:r>
            <a:r>
              <a:rPr lang="el-GR" baseline="0" dirty="0"/>
              <a:t>ΧΕ</a:t>
            </a:r>
            <a:r>
              <a:rPr lang="en-US" baseline="0" dirty="0"/>
              <a:t> = </a:t>
            </a:r>
            <a:r>
              <a:rPr lang="el-GR" b="1" baseline="0" dirty="0"/>
              <a:t>Χ</a:t>
            </a:r>
            <a:r>
              <a:rPr lang="el-GR" baseline="0" dirty="0"/>
              <a:t>ΡΙΣΤ</a:t>
            </a:r>
            <a:r>
              <a:rPr lang="el-GR" b="1" baseline="0" dirty="0"/>
              <a:t>Ε</a:t>
            </a:r>
            <a:r>
              <a:rPr lang="el-GR" baseline="0" dirty="0"/>
              <a:t> </a:t>
            </a:r>
            <a:r>
              <a:rPr lang="en-US" baseline="0" dirty="0"/>
              <a:t>[</a:t>
            </a:r>
            <a:r>
              <a:rPr lang="en-US" i="1" baseline="0" dirty="0"/>
              <a:t>CHRISTE, </a:t>
            </a:r>
            <a:r>
              <a:rPr lang="en-US" i="0" baseline="0" dirty="0"/>
              <a:t>“Christ</a:t>
            </a:r>
            <a:r>
              <a:rPr lang="en-US" baseline="0" dirty="0"/>
              <a:t>”]. All three words occur in the vocative case, which is used when addressing someone directly. The lines above these three words indicate that they are being abbreviated as sacred names (</a:t>
            </a:r>
            <a:r>
              <a:rPr lang="en-US" i="1" baseline="0" dirty="0"/>
              <a:t>nomina sacra</a:t>
            </a:r>
            <a:r>
              <a:rPr lang="en-US" baseline="0" dirty="0"/>
              <a:t>). This mosaic was photographed at the Good Samaritan Museum </a:t>
            </a:r>
            <a:r>
              <a:rPr lang="en-US" dirty="0"/>
              <a:t>along the Jerusalem-Jericho road.</a:t>
            </a:r>
            <a:r>
              <a:rPr lang="en-US"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tb053116666</a:t>
            </a:r>
          </a:p>
        </p:txBody>
      </p:sp>
      <p:sp>
        <p:nvSpPr>
          <p:cNvPr id="4" name="Slide Number Placeholder 3"/>
          <p:cNvSpPr>
            <a:spLocks noGrp="1"/>
          </p:cNvSpPr>
          <p:nvPr>
            <p:ph type="sldNum" sz="quarter" idx="10"/>
          </p:nvPr>
        </p:nvSpPr>
        <p:spPr/>
        <p:txBody>
          <a:bodyPr/>
          <a:lstStyle/>
          <a:p>
            <a:fld id="{4E4946A3-FD68-4E77-9DEF-1E7536A4AD96}" type="slidenum">
              <a:rPr lang="en-US" smtClean="0"/>
              <a:t>140</a:t>
            </a:fld>
            <a:endParaRPr lang="en-US"/>
          </a:p>
        </p:txBody>
      </p:sp>
    </p:spTree>
    <p:extLst>
      <p:ext uri="{BB962C8B-B14F-4D97-AF65-F5344CB8AC3E}">
        <p14:creationId xmlns:p14="http://schemas.microsoft.com/office/powerpoint/2010/main" val="1947912918"/>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err="1"/>
              <a:t>Deësis</a:t>
            </a:r>
            <a:r>
              <a:rPr lang="en-US" dirty="0"/>
              <a:t> mosaic (Gk.</a:t>
            </a:r>
            <a:r>
              <a:rPr lang="en-US" baseline="0" dirty="0"/>
              <a:t> </a:t>
            </a:r>
            <a:r>
              <a:rPr lang="en-US" dirty="0" err="1"/>
              <a:t>Δέησις</a:t>
            </a:r>
            <a:r>
              <a:rPr lang="en-US" dirty="0"/>
              <a:t>, "Entreaty") includes a portrait</a:t>
            </a:r>
            <a:r>
              <a:rPr lang="en-US" baseline="0" dirty="0"/>
              <a:t> of Jesus Christ and the abbreviated form of his name (Gk. </a:t>
            </a:r>
            <a:r>
              <a:rPr lang="el-GR" b="1" baseline="0" dirty="0"/>
              <a:t>Ι</a:t>
            </a:r>
            <a:r>
              <a:rPr lang="en-US" baseline="0" dirty="0"/>
              <a:t>[</a:t>
            </a:r>
            <a:r>
              <a:rPr lang="el-GR" baseline="0" dirty="0"/>
              <a:t>ΗΣΟΥ</a:t>
            </a:r>
            <a:r>
              <a:rPr lang="en-US" baseline="0" dirty="0"/>
              <a:t>]</a:t>
            </a:r>
            <a:r>
              <a:rPr lang="el-GR" b="1" baseline="0" dirty="0"/>
              <a:t>Σ</a:t>
            </a:r>
            <a:r>
              <a:rPr lang="en-US" b="1" baseline="0" dirty="0"/>
              <a:t> </a:t>
            </a:r>
            <a:r>
              <a:rPr lang="el-GR" b="1" baseline="0" dirty="0"/>
              <a:t>Χ</a:t>
            </a:r>
            <a:r>
              <a:rPr lang="en-US" baseline="0" dirty="0"/>
              <a:t>[</a:t>
            </a:r>
            <a:r>
              <a:rPr lang="el-GR" baseline="0" dirty="0"/>
              <a:t>ΡΙΣΤΟ</a:t>
            </a:r>
            <a:r>
              <a:rPr lang="en-US" baseline="0" dirty="0"/>
              <a:t>]</a:t>
            </a:r>
            <a:r>
              <a:rPr lang="el-GR" b="1" baseline="0" dirty="0"/>
              <a:t>Σ</a:t>
            </a:r>
            <a:r>
              <a:rPr lang="en-US" baseline="0" dirty="0"/>
              <a:t>)</a:t>
            </a:r>
            <a:r>
              <a:rPr lang="el-GR" baseline="0" dirty="0"/>
              <a:t>. </a:t>
            </a:r>
            <a:r>
              <a:rPr lang="en-US" baseline="0" dirty="0"/>
              <a:t>The mosaic </a:t>
            </a:r>
            <a:r>
              <a:rPr lang="en-US" dirty="0"/>
              <a:t>probably dates to AD 1261. It was commissioned to mark the end of 57 years of Roman Catholic use of the church and its return to the Orthodox church. It is widely considered the finest in the </a:t>
            </a:r>
            <a:r>
              <a:rPr lang="en-US" dirty="0" err="1"/>
              <a:t>Hagia</a:t>
            </a:r>
            <a:r>
              <a:rPr lang="en-US" dirty="0"/>
              <a:t> Sophia because of the softness of the features, the humane expressions, and the tones of the mosaic. The background tesserae are made of glass backed with gold foil. This image comes from </a:t>
            </a:r>
            <a:r>
              <a:rPr lang="en-US" dirty="0" err="1"/>
              <a:t>Myrabella</a:t>
            </a:r>
            <a:r>
              <a:rPr lang="en-US" dirty="0"/>
              <a:t> and is licensed under CC BY-SA 3.0, via Wikimedia Commons: https://commons.wikimedia.org/wiki/File:Christ_Pantocrator_Deesis_mosaic_Hagia_Sophia.jpg.</a:t>
            </a:r>
          </a:p>
          <a:p>
            <a:endParaRPr lang="en-US" dirty="0"/>
          </a:p>
          <a:p>
            <a:r>
              <a:rPr lang="en-US" dirty="0"/>
              <a:t>wiki110820122430899</a:t>
            </a:r>
          </a:p>
        </p:txBody>
      </p:sp>
      <p:sp>
        <p:nvSpPr>
          <p:cNvPr id="4" name="Slide Number Placeholder 3"/>
          <p:cNvSpPr>
            <a:spLocks noGrp="1"/>
          </p:cNvSpPr>
          <p:nvPr>
            <p:ph type="sldNum" sz="quarter" idx="10"/>
          </p:nvPr>
        </p:nvSpPr>
        <p:spPr/>
        <p:txBody>
          <a:bodyPr/>
          <a:lstStyle/>
          <a:p>
            <a:fld id="{4E4946A3-FD68-4E77-9DEF-1E7536A4AD96}" type="slidenum">
              <a:rPr lang="en-US" smtClean="0"/>
              <a:t>141</a:t>
            </a:fld>
            <a:endParaRPr lang="en-US"/>
          </a:p>
        </p:txBody>
      </p:sp>
    </p:spTree>
    <p:extLst>
      <p:ext uri="{BB962C8B-B14F-4D97-AF65-F5344CB8AC3E}">
        <p14:creationId xmlns:p14="http://schemas.microsoft.com/office/powerpoint/2010/main" val="402968988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t>
            </a:r>
            <a:r>
              <a:rPr lang="en-US" dirty="0" err="1"/>
              <a:t>photochrom</a:t>
            </a:r>
            <a:r>
              <a:rPr lang="en-US" dirty="0"/>
              <a:t> image was taken in the 1890s.</a:t>
            </a:r>
          </a:p>
          <a:p>
            <a:endParaRPr lang="en-US" dirty="0"/>
          </a:p>
          <a:p>
            <a:r>
              <a:rPr lang="en-US" dirty="0"/>
              <a:t>pcm02756</a:t>
            </a:r>
          </a:p>
        </p:txBody>
      </p:sp>
      <p:sp>
        <p:nvSpPr>
          <p:cNvPr id="4" name="Slide Number Placeholder 3"/>
          <p:cNvSpPr>
            <a:spLocks noGrp="1"/>
          </p:cNvSpPr>
          <p:nvPr>
            <p:ph type="sldNum" sz="quarter" idx="10"/>
          </p:nvPr>
        </p:nvSpPr>
        <p:spPr/>
        <p:txBody>
          <a:bodyPr/>
          <a:lstStyle/>
          <a:p>
            <a:fld id="{4E4946A3-FD68-4E77-9DEF-1E7536A4AD96}" type="slidenum">
              <a:rPr lang="en-US" smtClean="0"/>
              <a:t>142</a:t>
            </a:fld>
            <a:endParaRPr lang="en-US"/>
          </a:p>
        </p:txBody>
      </p:sp>
    </p:spTree>
    <p:extLst>
      <p:ext uri="{BB962C8B-B14F-4D97-AF65-F5344CB8AC3E}">
        <p14:creationId xmlns:p14="http://schemas.microsoft.com/office/powerpoint/2010/main" val="3194624418"/>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idea of complete subjection was depicted in the ancient world with scenes of enemies being under the foot. </a:t>
            </a:r>
            <a:r>
              <a:rPr lang="en-US" baseline="0" dirty="0"/>
              <a:t>Such imagery can be found as early as the 8th century BC in Assyrian art</a:t>
            </a:r>
            <a:r>
              <a:rPr lang="en-US" dirty="0"/>
              <a:t>.</a:t>
            </a:r>
            <a:r>
              <a:rPr lang="en-US" baseline="0" dirty="0"/>
              <a:t> The same imagery was used by Greco-Roman artists to depict complete conquest, as with the image shown here. </a:t>
            </a:r>
            <a:r>
              <a:rPr lang="en-US" dirty="0"/>
              <a:t>This marble statue was photographed at the Getty Villa in southern California.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tb082214304</a:t>
            </a:r>
          </a:p>
        </p:txBody>
      </p:sp>
      <p:sp>
        <p:nvSpPr>
          <p:cNvPr id="4" name="Slide Number Placeholder 3"/>
          <p:cNvSpPr>
            <a:spLocks noGrp="1"/>
          </p:cNvSpPr>
          <p:nvPr>
            <p:ph type="sldNum" sz="quarter" idx="10"/>
          </p:nvPr>
        </p:nvSpPr>
        <p:spPr/>
        <p:txBody>
          <a:bodyPr/>
          <a:lstStyle/>
          <a:p>
            <a:fld id="{4E4946A3-FD68-4E77-9DEF-1E7536A4AD96}" type="slidenum">
              <a:rPr lang="en-US" smtClean="0"/>
              <a:t>143</a:t>
            </a:fld>
            <a:endParaRPr lang="en-US"/>
          </a:p>
        </p:txBody>
      </p:sp>
    </p:spTree>
    <p:extLst>
      <p:ext uri="{BB962C8B-B14F-4D97-AF65-F5344CB8AC3E}">
        <p14:creationId xmlns:p14="http://schemas.microsoft.com/office/powerpoint/2010/main" val="231201546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Ardashir</a:t>
            </a:r>
            <a:r>
              <a:rPr lang="en-US" dirty="0"/>
              <a:t> I was the founder of the Sassanian Empire. In this relief, which represents his investiture as king, enemies lie beneath the hooves of his horses.</a:t>
            </a:r>
          </a:p>
          <a:p>
            <a:endParaRPr lang="en-US" dirty="0"/>
          </a:p>
          <a:p>
            <a:r>
              <a:rPr lang="en-US" dirty="0"/>
              <a:t>tb0506181654</a:t>
            </a:r>
          </a:p>
        </p:txBody>
      </p:sp>
      <p:sp>
        <p:nvSpPr>
          <p:cNvPr id="4" name="Slide Number Placeholder 3"/>
          <p:cNvSpPr>
            <a:spLocks noGrp="1"/>
          </p:cNvSpPr>
          <p:nvPr>
            <p:ph type="sldNum" sz="quarter" idx="10"/>
          </p:nvPr>
        </p:nvSpPr>
        <p:spPr/>
        <p:txBody>
          <a:bodyPr/>
          <a:lstStyle/>
          <a:p>
            <a:fld id="{4E4946A3-FD68-4E77-9DEF-1E7536A4AD96}" type="slidenum">
              <a:rPr lang="en-US" smtClean="0"/>
              <a:t>144</a:t>
            </a:fld>
            <a:endParaRPr lang="en-US"/>
          </a:p>
        </p:txBody>
      </p:sp>
    </p:spTree>
    <p:extLst>
      <p:ext uri="{BB962C8B-B14F-4D97-AF65-F5344CB8AC3E}">
        <p14:creationId xmlns:p14="http://schemas.microsoft.com/office/powerpoint/2010/main" val="2672398545"/>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ancient Egyptians</a:t>
            </a:r>
            <a:r>
              <a:rPr lang="en-US" baseline="0" dirty="0"/>
              <a:t> often portrayed bound enemies beneath the feet of a statue, symbolizing their complete subjection. In this case there are four enemies portrayed on the pedestal; all four have their arms bound at the elbows, either behind the back or in front. The fact that this scene is shown beneath the feet of the statue is not accidental. This statue was photographed at the Mortuary Temple of Ramses III at Medinet Habu.</a:t>
            </a:r>
            <a:endParaRPr lang="en-US" dirty="0"/>
          </a:p>
          <a:p>
            <a:endParaRPr lang="en-US" dirty="0"/>
          </a:p>
          <a:p>
            <a:r>
              <a:rPr lang="en-US" dirty="0"/>
              <a:t>adr1603143154</a:t>
            </a:r>
          </a:p>
        </p:txBody>
      </p:sp>
      <p:sp>
        <p:nvSpPr>
          <p:cNvPr id="4" name="Slide Number Placeholder 3"/>
          <p:cNvSpPr>
            <a:spLocks noGrp="1"/>
          </p:cNvSpPr>
          <p:nvPr>
            <p:ph type="sldNum" sz="quarter" idx="10"/>
          </p:nvPr>
        </p:nvSpPr>
        <p:spPr/>
        <p:txBody>
          <a:bodyPr/>
          <a:lstStyle/>
          <a:p>
            <a:fld id="{4E4946A3-FD68-4E77-9DEF-1E7536A4AD96}" type="slidenum">
              <a:rPr lang="en-US" smtClean="0"/>
              <a:t>145</a:t>
            </a:fld>
            <a:endParaRPr lang="en-US"/>
          </a:p>
        </p:txBody>
      </p:sp>
    </p:spTree>
    <p:extLst>
      <p:ext uri="{BB962C8B-B14F-4D97-AF65-F5344CB8AC3E}">
        <p14:creationId xmlns:p14="http://schemas.microsoft.com/office/powerpoint/2010/main" val="1295849406"/>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line of Asiatic captives is also portrayed on the pedestal base of the statue,</a:t>
            </a:r>
            <a:r>
              <a:rPr lang="en-US" baseline="0" dirty="0"/>
              <a:t> beneath the feet.</a:t>
            </a:r>
            <a:endParaRPr lang="en-US" dirty="0"/>
          </a:p>
          <a:p>
            <a:endParaRPr lang="en-US" dirty="0"/>
          </a:p>
          <a:p>
            <a:r>
              <a:rPr lang="en-US" dirty="0"/>
              <a:t>adr1603215732</a:t>
            </a:r>
          </a:p>
        </p:txBody>
      </p:sp>
      <p:sp>
        <p:nvSpPr>
          <p:cNvPr id="4" name="Slide Number Placeholder 3"/>
          <p:cNvSpPr>
            <a:spLocks noGrp="1"/>
          </p:cNvSpPr>
          <p:nvPr>
            <p:ph type="sldNum" sz="quarter" idx="10"/>
          </p:nvPr>
        </p:nvSpPr>
        <p:spPr/>
        <p:txBody>
          <a:bodyPr/>
          <a:lstStyle/>
          <a:p>
            <a:fld id="{4E4946A3-FD68-4E77-9DEF-1E7536A4AD96}" type="slidenum">
              <a:rPr lang="en-US" smtClean="0"/>
              <a:t>146</a:t>
            </a:fld>
            <a:endParaRPr lang="en-US"/>
          </a:p>
        </p:txBody>
      </p:sp>
    </p:spTree>
    <p:extLst>
      <p:ext uri="{BB962C8B-B14F-4D97-AF65-F5344CB8AC3E}">
        <p14:creationId xmlns:p14="http://schemas.microsoft.com/office/powerpoint/2010/main" val="2342697755"/>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Egyptians incorporated this kind of imagery into their thrones. The footstool pictured here portrays captives with reversed bows. See the next slide for a close-up. This throne and footstool were photographed at the Egyptian Museum in Cairo.</a:t>
            </a:r>
          </a:p>
          <a:p>
            <a:endParaRPr lang="en-US" dirty="0"/>
          </a:p>
          <a:p>
            <a:r>
              <a:rPr lang="en-US" dirty="0"/>
              <a:t>adr1603194546</a:t>
            </a:r>
          </a:p>
        </p:txBody>
      </p:sp>
      <p:sp>
        <p:nvSpPr>
          <p:cNvPr id="4" name="Slide Number Placeholder 3"/>
          <p:cNvSpPr>
            <a:spLocks noGrp="1"/>
          </p:cNvSpPr>
          <p:nvPr>
            <p:ph type="sldNum" sz="quarter" idx="10"/>
          </p:nvPr>
        </p:nvSpPr>
        <p:spPr/>
        <p:txBody>
          <a:bodyPr/>
          <a:lstStyle/>
          <a:p>
            <a:fld id="{4E4946A3-FD68-4E77-9DEF-1E7536A4AD96}" type="slidenum">
              <a:rPr lang="en-US" smtClean="0"/>
              <a:t>147</a:t>
            </a:fld>
            <a:endParaRPr lang="en-US"/>
          </a:p>
        </p:txBody>
      </p:sp>
    </p:spTree>
    <p:extLst>
      <p:ext uri="{BB962C8B-B14F-4D97-AF65-F5344CB8AC3E}">
        <p14:creationId xmlns:p14="http://schemas.microsoft.com/office/powerpoint/2010/main" val="3581545915"/>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enemy depicted on this footstool has his arms</a:t>
            </a:r>
            <a:r>
              <a:rPr lang="en-US" baseline="0" dirty="0"/>
              <a:t> bound behind his back at the elbow, in addition to a cord around his neck. </a:t>
            </a:r>
            <a:r>
              <a:rPr lang="en-US" dirty="0"/>
              <a:t>This</a:t>
            </a:r>
            <a:r>
              <a:rPr lang="en-US" baseline="0" dirty="0"/>
              <a:t> footstool was photographed at the Egyptian Museum in Cairo.</a:t>
            </a:r>
            <a:endParaRPr lang="en-US" dirty="0"/>
          </a:p>
          <a:p>
            <a:endParaRPr lang="en-US" dirty="0"/>
          </a:p>
          <a:p>
            <a:r>
              <a:rPr lang="en-US" dirty="0"/>
              <a:t>adr1603194531</a:t>
            </a:r>
          </a:p>
        </p:txBody>
      </p:sp>
      <p:sp>
        <p:nvSpPr>
          <p:cNvPr id="4" name="Slide Number Placeholder 3"/>
          <p:cNvSpPr>
            <a:spLocks noGrp="1"/>
          </p:cNvSpPr>
          <p:nvPr>
            <p:ph type="sldNum" sz="quarter" idx="10"/>
          </p:nvPr>
        </p:nvSpPr>
        <p:spPr/>
        <p:txBody>
          <a:bodyPr/>
          <a:lstStyle/>
          <a:p>
            <a:fld id="{4E4946A3-FD68-4E77-9DEF-1E7536A4AD96}" type="slidenum">
              <a:rPr lang="en-US" smtClean="0"/>
              <a:t>148</a:t>
            </a:fld>
            <a:endParaRPr lang="en-US"/>
          </a:p>
        </p:txBody>
      </p:sp>
    </p:spTree>
    <p:extLst>
      <p:ext uri="{BB962C8B-B14F-4D97-AF65-F5344CB8AC3E}">
        <p14:creationId xmlns:p14="http://schemas.microsoft.com/office/powerpoint/2010/main" val="2731270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Ancient portrayals of dogs in Paul’s day often depict them as vicious animals. Only a few years after Paul wrote this letter, Tacitus described persecutions of Christians where Nero had them sewn</a:t>
            </a:r>
            <a:r>
              <a:rPr lang="en-US" baseline="0" dirty="0"/>
              <a:t> </a:t>
            </a:r>
            <a:r>
              <a:rPr lang="en-US" dirty="0"/>
              <a:t>into animal skins and then released dogs to tear them in pieces (Tacitus, </a:t>
            </a:r>
            <a:r>
              <a:rPr lang="en-US" i="1" dirty="0"/>
              <a:t>Annals</a:t>
            </a:r>
            <a:r>
              <a:rPr lang="en-US" i="0" dirty="0"/>
              <a:t>, 15.44)</a:t>
            </a:r>
            <a:r>
              <a:rPr lang="en-US" dirty="0"/>
              <a:t>. This sculpture of two dogs attacking a wild boar was photographed at the Naples Archaeological Museum.</a:t>
            </a:r>
          </a:p>
          <a:p>
            <a:endParaRPr lang="en-US" dirty="0"/>
          </a:p>
          <a:p>
            <a:r>
              <a:rPr lang="en-US" dirty="0"/>
              <a:t>tb111705708</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2661269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mosaic floor</a:t>
            </a:r>
            <a:r>
              <a:rPr lang="en-US" baseline="0" dirty="0"/>
              <a:t> at Pompeii is accompanied by the warning, “Beware of the dog!” (Lat. CAVE CANEM). This house, like the rest of Pompeii, was buried in the ash-fall that followed the eruption of Mount Vesuvius in AD 79.</a:t>
            </a:r>
            <a:endParaRPr lang="en-US" dirty="0"/>
          </a:p>
          <a:p>
            <a:endParaRPr lang="en-US" dirty="0"/>
          </a:p>
          <a:p>
            <a:r>
              <a:rPr lang="en-US" dirty="0"/>
              <a:t>wk022703818r</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24291893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mosaic from Pompeii, the use of a leash and collar on a dog in front of a door shows that it is a domesticated</a:t>
            </a:r>
            <a:r>
              <a:rPr lang="en-US" baseline="0" dirty="0"/>
              <a:t> animal, although it is probably also intended to warn visitors that it is a guard dog</a:t>
            </a:r>
            <a:r>
              <a:rPr lang="en-US" dirty="0"/>
              <a:t>.</a:t>
            </a:r>
          </a:p>
          <a:p>
            <a:endParaRPr lang="en-US" dirty="0"/>
          </a:p>
          <a:p>
            <a:r>
              <a:rPr lang="en-US" dirty="0"/>
              <a:t>tb0516172121</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33600323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ancient portrayals of dogs sometimes show</a:t>
            </a:r>
            <a:r>
              <a:rPr lang="en-US" baseline="0" dirty="0"/>
              <a:t> them as beloved pets, they were known as effective hunters. Perhaps Paul had this characteristic in mind when he gave his warning. This </a:t>
            </a:r>
            <a:r>
              <a:rPr lang="en-US" i="1" baseline="0" dirty="0" err="1"/>
              <a:t>olpe</a:t>
            </a:r>
            <a:r>
              <a:rPr lang="en-US" baseline="0" dirty="0"/>
              <a:t> (a wine container) depicts a hunter carrying a hare and a canine (perhaps a fox) on a pole. His hunting dog, which may well have caught and killed both, is beside him. </a:t>
            </a:r>
            <a:r>
              <a:rPr lang="en-US" dirty="0"/>
              <a:t>This vessel was made in Athens but was discovered</a:t>
            </a:r>
            <a:r>
              <a:rPr lang="en-US" baseline="0" dirty="0"/>
              <a:t> on the island of Rhodes. It was photographed at the British Museum. </a:t>
            </a:r>
            <a:r>
              <a:rPr lang="en-US" dirty="0"/>
              <a:t>This image comes from </a:t>
            </a:r>
            <a:r>
              <a:rPr lang="en-US" dirty="0" err="1"/>
              <a:t>Dorieo</a:t>
            </a:r>
            <a:r>
              <a:rPr lang="en-US" dirty="0"/>
              <a:t> and is licensed under CC BY-SA 2.0, via Wikimedia Commons: https://commons.wikimedia.org/wiki/File:Black_Figured_Olpe_depicting_the_return_of_a_hunter_and_his_dog.jpg.</a:t>
            </a:r>
          </a:p>
          <a:p>
            <a:endParaRPr lang="en-US" dirty="0"/>
          </a:p>
          <a:p>
            <a:r>
              <a:rPr lang="en-US" dirty="0"/>
              <a:t>wiki1867050638135268</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36953877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sculpture</a:t>
            </a:r>
            <a:r>
              <a:rPr lang="en-US" baseline="0" dirty="0"/>
              <a:t> of a man and his horse also includes a pair of hunting dogs</a:t>
            </a:r>
            <a:r>
              <a:rPr lang="en-US" dirty="0"/>
              <a:t>. It was photographed at the Aphrodisias Museum in Turkey.</a:t>
            </a:r>
          </a:p>
          <a:p>
            <a:endParaRPr lang="en-US" dirty="0"/>
          </a:p>
          <a:p>
            <a:r>
              <a:rPr lang="en-US" dirty="0"/>
              <a:t>shs031215298</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87667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“rejoice” (Gk.</a:t>
            </a:r>
            <a:r>
              <a:rPr lang="en-US" baseline="0" dirty="0"/>
              <a:t> </a:t>
            </a:r>
            <a:r>
              <a:rPr lang="en-US" sz="1200" i="1" kern="1200" dirty="0" err="1">
                <a:solidFill>
                  <a:schemeClr val="tx1"/>
                </a:solidFill>
                <a:effectLst/>
                <a:latin typeface="+mn-lt"/>
                <a:ea typeface="+mn-ea"/>
                <a:cs typeface="+mn-cs"/>
              </a:rPr>
              <a:t>chairō</a:t>
            </a:r>
            <a:r>
              <a:rPr lang="en-US" baseline="0" dirty="0"/>
              <a:t>,</a:t>
            </a:r>
            <a:r>
              <a:rPr lang="en-US" dirty="0"/>
              <a:t> </a:t>
            </a:r>
            <a:r>
              <a:rPr lang="el-GR" sz="1200" kern="1200" dirty="0">
                <a:solidFill>
                  <a:schemeClr val="tx1"/>
                </a:solidFill>
                <a:effectLst/>
                <a:latin typeface="+mn-lt"/>
                <a:ea typeface="+mn-ea"/>
                <a:cs typeface="+mn-cs"/>
              </a:rPr>
              <a:t>χαίρω</a:t>
            </a:r>
            <a:r>
              <a:rPr lang="en-US" sz="1200" kern="1200" dirty="0">
                <a:solidFill>
                  <a:schemeClr val="tx1"/>
                </a:solidFill>
                <a:effectLst/>
                <a:latin typeface="+mn-lt"/>
                <a:ea typeface="+mn-ea"/>
                <a:cs typeface="+mn-cs"/>
              </a:rPr>
              <a:t>) indicates a sense of happiness and well-being</a:t>
            </a:r>
            <a:r>
              <a:rPr lang="en-US" dirty="0"/>
              <a:t>. The inscription on this glass beaker bears</a:t>
            </a:r>
            <a:r>
              <a:rPr lang="en-US" baseline="0" dirty="0"/>
              <a:t> an imperative form from the same root “Rejoice!” (Gk. </a:t>
            </a:r>
            <a:r>
              <a:rPr lang="en-US" i="1" baseline="0" dirty="0" err="1"/>
              <a:t>katachaire</a:t>
            </a:r>
            <a:r>
              <a:rPr lang="en-US" baseline="0" dirty="0"/>
              <a:t>, </a:t>
            </a:r>
            <a:r>
              <a:rPr lang="el-GR" baseline="0" dirty="0"/>
              <a:t>ΚΑΤΑΧΑΙΡΕ</a:t>
            </a:r>
            <a:r>
              <a:rPr lang="en-US" baseline="0" dirty="0"/>
              <a:t>). This glass cup was photographed at the </a:t>
            </a:r>
            <a:r>
              <a:rPr lang="en-US" dirty="0"/>
              <a:t>Eretz Israel Museum in Tel Aviv. The next slide includes highlights</a:t>
            </a:r>
            <a:r>
              <a:rPr lang="en-US" baseline="0" dirty="0"/>
              <a:t> for the inscription.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tb031114557</a:t>
            </a:r>
          </a:p>
        </p:txBody>
      </p:sp>
    </p:spTree>
    <p:extLst>
      <p:ext uri="{BB962C8B-B14F-4D97-AF65-F5344CB8AC3E}">
        <p14:creationId xmlns:p14="http://schemas.microsoft.com/office/powerpoint/2010/main" val="10277726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is from the palace of Ashurbanipal in Nineveh (North Palace, Room E, panel 13). It shows the ancient use of dogs for hunting in Mesopotamia. This was photographed at the British Museum.</a:t>
            </a:r>
          </a:p>
          <a:p>
            <a:endParaRPr lang="en-US" dirty="0"/>
          </a:p>
          <a:p>
            <a:r>
              <a:rPr lang="en-US" dirty="0"/>
              <a:t>cm170512490</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6898926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letter from Lachish illustrates the use of the designation “dog” as an insult among Israelites. The letter is from a subordinate to a superior named </a:t>
            </a:r>
            <a:r>
              <a:rPr lang="en-US" dirty="0" err="1"/>
              <a:t>Ya’ush</a:t>
            </a:r>
            <a:r>
              <a:rPr lang="en-US" dirty="0"/>
              <a:t>, apparently about a misunderstanding that the subordinate wanted to clear up. In the letter, the subordinate rhetorically asks, “Is your servant like a dog?” The word dog (Heb.</a:t>
            </a:r>
            <a:r>
              <a:rPr lang="en-US" i="1" dirty="0"/>
              <a:t> </a:t>
            </a:r>
            <a:r>
              <a:rPr lang="en-US" i="1" dirty="0" err="1"/>
              <a:t>keleb</a:t>
            </a:r>
            <a:r>
              <a:rPr lang="en-US" i="0" dirty="0"/>
              <a:t>, </a:t>
            </a:r>
            <a:r>
              <a:rPr lang="he-IL" sz="1200" kern="1200" dirty="0">
                <a:solidFill>
                  <a:schemeClr val="tx1"/>
                </a:solidFill>
                <a:effectLst/>
                <a:latin typeface="+mn-lt"/>
                <a:ea typeface="+mn-ea"/>
                <a:cs typeface="+mn-cs"/>
              </a:rPr>
              <a:t>כֶּלֶב</a:t>
            </a:r>
            <a:r>
              <a:rPr lang="en-US" i="0" dirty="0"/>
              <a:t>) is written in paleo-Hebrew script and is highlighted in red in the next slide.</a:t>
            </a:r>
            <a:endParaRPr lang="he-IL"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adr1805195555</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36827048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letter from Lachish illustrates the use of the designation “dog” as an insult among Israelites. The letter is from a subordinate to a superior named </a:t>
            </a:r>
            <a:r>
              <a:rPr lang="en-US" dirty="0" err="1"/>
              <a:t>Ya’ush</a:t>
            </a:r>
            <a:r>
              <a:rPr lang="en-US" dirty="0"/>
              <a:t>, apparently about a misunderstanding that the subordinate wanted to clear up. In the letter, the subordinate rhetorically asks, “Is your servant like a dog?” The word dog (Heb.</a:t>
            </a:r>
            <a:r>
              <a:rPr lang="en-US" i="1" dirty="0"/>
              <a:t> </a:t>
            </a:r>
            <a:r>
              <a:rPr lang="en-US" i="1" dirty="0" err="1"/>
              <a:t>keleb</a:t>
            </a:r>
            <a:r>
              <a:rPr lang="en-US" i="0" dirty="0"/>
              <a:t>, </a:t>
            </a:r>
            <a:r>
              <a:rPr lang="he-IL" sz="1200" kern="1200" dirty="0">
                <a:solidFill>
                  <a:schemeClr val="tx1"/>
                </a:solidFill>
                <a:effectLst/>
                <a:latin typeface="+mn-lt"/>
                <a:ea typeface="+mn-ea"/>
                <a:cs typeface="+mn-cs"/>
              </a:rPr>
              <a:t>כֶּלֶב</a:t>
            </a:r>
            <a:r>
              <a:rPr lang="en-US" i="0" dirty="0"/>
              <a:t>) is written in paleo-Hebrew script and is highlighted in red. </a:t>
            </a:r>
            <a:r>
              <a:rPr lang="en-US" sz="1200" i="0" kern="1200" baseline="0" dirty="0">
                <a:solidFill>
                  <a:schemeClr val="tx1"/>
                </a:solidFill>
                <a:effectLst/>
                <a:latin typeface="+mn-lt"/>
                <a:ea typeface="+mn-ea"/>
                <a:cs typeface="+mn-cs"/>
              </a:rPr>
              <a:t>An editable version is included beneath the graphic for those who wish to modify it.</a:t>
            </a:r>
            <a:endParaRPr lang="he-IL"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adr1805195555</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30046218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warns against “evildoers,” lit. “the ones who work evil” (Gk. </a:t>
            </a:r>
            <a:r>
              <a:rPr lang="en-US" i="1" dirty="0" err="1"/>
              <a:t>tous</a:t>
            </a:r>
            <a:r>
              <a:rPr lang="en-US" i="1" dirty="0"/>
              <a:t> </a:t>
            </a:r>
            <a:r>
              <a:rPr lang="en-US" i="1" dirty="0" err="1"/>
              <a:t>kakous</a:t>
            </a:r>
            <a:r>
              <a:rPr lang="en-US" i="1" dirty="0"/>
              <a:t> </a:t>
            </a:r>
            <a:r>
              <a:rPr lang="en-US" i="1" dirty="0" err="1"/>
              <a:t>ergatas</a:t>
            </a:r>
            <a:r>
              <a:rPr lang="en-US" dirty="0"/>
              <a:t>, </a:t>
            </a:r>
            <a:r>
              <a:rPr lang="el-GR" sz="1200" b="0" i="0" u="none" strike="noStrike" kern="1200" baseline="0" dirty="0">
                <a:solidFill>
                  <a:schemeClr val="tx1"/>
                </a:solidFill>
                <a:latin typeface="+mn-lt"/>
                <a:ea typeface="+mn-ea"/>
                <a:cs typeface="+mn-cs"/>
              </a:rPr>
              <a:t>τοὺς κακοὺς ἐργάτας</a:t>
            </a:r>
            <a:r>
              <a:rPr lang="en-US" sz="1200" b="0" i="0" u="none" strike="noStrike" kern="1200" baseline="0" dirty="0">
                <a:solidFill>
                  <a:schemeClr val="tx1"/>
                </a:solidFill>
                <a:latin typeface="+mn-lt"/>
                <a:ea typeface="+mn-ea"/>
                <a:cs typeface="+mn-cs"/>
              </a:rPr>
              <a:t>). This is a generic phrase that could encompass any of a variety of evil activities (cf. the list in Gal 5:19-21). This depiction from Paul’s time illustrates tragedy, symbolized by the expression on the grotesque theater mask, and duplicity or hypocrisy, symbolized by a young woman with a mask of an older bearded male. It is thought that the young woman represents </a:t>
            </a:r>
            <a:r>
              <a:rPr lang="en-US" dirty="0"/>
              <a:t>Melpomene, the Greek muse of Tragedy. This sculpture comes from Petra and was photographed at the Jordan Museum in Amman.</a:t>
            </a:r>
          </a:p>
          <a:p>
            <a:endParaRPr lang="en-US" dirty="0"/>
          </a:p>
          <a:p>
            <a:r>
              <a:rPr lang="en-US" dirty="0"/>
              <a:t>tb031115484r</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2536408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scene depicted on this amphora is related to the Trojan war. Diomedes and Odysseus stole into the camp of their supposed Thracian allies,</a:t>
            </a:r>
            <a:r>
              <a:rPr lang="en-US" baseline="0" dirty="0"/>
              <a:t> killed many of them in their sleep, and stole the magnificent horses of the Thracian king Rhesus. The stealth and treachery of this act would certainly be viewed by Paul as an example of doing evil. This amphora was photographed at the </a:t>
            </a:r>
            <a:r>
              <a:rPr lang="en-US" dirty="0" err="1"/>
              <a:t>Altes</a:t>
            </a:r>
            <a:r>
              <a:rPr lang="en-US" dirty="0"/>
              <a:t> Museum in Berlin. This image comes from Bibi Saint-Pol and is in the public domain, via Wikimedia Commons: https://commons.wikimedia.org/wiki/File:Rhesos_krater_Antikensammlung_Berlin_1984.39.jpg.</a:t>
            </a:r>
          </a:p>
          <a:p>
            <a:endParaRPr lang="en-US" dirty="0"/>
          </a:p>
          <a:p>
            <a:r>
              <a:rPr lang="en-US" dirty="0"/>
              <a:t>wiki0406200818571935257</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27123515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usual word for “circumcision” is the Greek word </a:t>
            </a:r>
            <a:r>
              <a:rPr lang="en-US" i="1" baseline="0" dirty="0" err="1"/>
              <a:t>peritomē</a:t>
            </a:r>
            <a:r>
              <a:rPr lang="en-US" baseline="0" dirty="0"/>
              <a:t> (Gk. </a:t>
            </a:r>
            <a:r>
              <a:rPr lang="el-GR" sz="1200" b="0" i="0" u="none" strike="noStrike" kern="1200" baseline="0" dirty="0">
                <a:solidFill>
                  <a:schemeClr val="tx1"/>
                </a:solidFill>
                <a:latin typeface="+mn-lt"/>
                <a:ea typeface="+mn-ea"/>
                <a:cs typeface="+mn-cs"/>
              </a:rPr>
              <a:t>περιτομή</a:t>
            </a:r>
            <a:r>
              <a:rPr lang="en-US" baseline="0" dirty="0"/>
              <a:t>); Paul here uses a stronger word, </a:t>
            </a:r>
            <a:r>
              <a:rPr lang="en-US" i="1" baseline="0" dirty="0" err="1"/>
              <a:t>katatomē</a:t>
            </a:r>
            <a:r>
              <a:rPr lang="en-US" baseline="0" dirty="0"/>
              <a:t> (Gk. </a:t>
            </a:r>
            <a:r>
              <a:rPr lang="el-GR" sz="1200" b="0" i="0" u="none" strike="noStrike" kern="1200" baseline="0" dirty="0">
                <a:solidFill>
                  <a:schemeClr val="tx1"/>
                </a:solidFill>
                <a:latin typeface="+mn-lt"/>
                <a:ea typeface="+mn-ea"/>
                <a:cs typeface="+mn-cs"/>
              </a:rPr>
              <a:t>κατατομή</a:t>
            </a:r>
            <a:r>
              <a:rPr lang="en-US" sz="1200" b="0" i="0" u="none" strike="noStrike" kern="1200" baseline="0" dirty="0">
                <a:solidFill>
                  <a:schemeClr val="tx1"/>
                </a:solidFill>
                <a:latin typeface="+mn-lt"/>
                <a:ea typeface="+mn-ea"/>
                <a:cs typeface="+mn-cs"/>
              </a:rPr>
              <a:t>), a word that suggests cutting off or mutilation. Paul seems to deride the practice of circumcision with this word, implying that it has no use or significance beyond that which is purely physical </a:t>
            </a:r>
            <a:r>
              <a:rPr lang="en-US" dirty="0"/>
              <a:t>(cf. Acts 15:1; Gal 2:12; 6:13-16). </a:t>
            </a:r>
          </a:p>
          <a:p>
            <a:endParaRPr lang="en-US" dirty="0"/>
          </a:p>
          <a:p>
            <a:r>
              <a:rPr lang="en-US" dirty="0"/>
              <a:t>Circumcision</a:t>
            </a:r>
            <a:r>
              <a:rPr lang="en-US" baseline="0" dirty="0"/>
              <a:t> was not a uniquely Jewish custom; this relief from Egypt demonstrates the practice of circumcision in that country even before the time of Abraham. Of course, such circumcision was not related to faith or the Abrahamic Covenant and was therefore of no value before God. For Paul, circumcision within Judaism had no more use than it had in ancient Egypt if it was not accompanied by faith. </a:t>
            </a:r>
            <a:r>
              <a:rPr lang="en-US" sz="1200" kern="1200" dirty="0">
                <a:solidFill>
                  <a:schemeClr val="tx1"/>
                </a:solidFill>
                <a:effectLst/>
                <a:latin typeface="+mn-lt"/>
                <a:ea typeface="+mn-ea"/>
                <a:cs typeface="+mn-cs"/>
              </a:rPr>
              <a:t>This image comes from </a:t>
            </a:r>
            <a:r>
              <a:rPr lang="en-US" sz="1200" kern="1200" dirty="0" err="1">
                <a:solidFill>
                  <a:schemeClr val="tx1"/>
                </a:solidFill>
                <a:effectLst/>
                <a:latin typeface="+mn-lt"/>
                <a:ea typeface="+mn-ea"/>
                <a:cs typeface="+mn-cs"/>
              </a:rPr>
              <a:t>Wellcome</a:t>
            </a:r>
            <a:r>
              <a:rPr lang="en-US" sz="1200" kern="1200" dirty="0">
                <a:solidFill>
                  <a:schemeClr val="tx1"/>
                </a:solidFill>
                <a:effectLst/>
                <a:latin typeface="+mn-lt"/>
                <a:ea typeface="+mn-ea"/>
                <a:cs typeface="+mn-cs"/>
              </a:rPr>
              <a:t> Images and is licensed under CC-BY-4.0, via Wikimedia Commons, </a:t>
            </a:r>
            <a:r>
              <a:rPr lang="en-US" sz="1200" u="none" kern="1200" dirty="0">
                <a:solidFill>
                  <a:schemeClr val="tx1"/>
                </a:solidFill>
                <a:effectLst/>
                <a:latin typeface="+mn-lt"/>
                <a:ea typeface="+mn-ea"/>
                <a:cs typeface="+mn-cs"/>
              </a:rPr>
              <a:t>https://commons.wikimedia.org/wiki/File:Egypt,_wall_carving_showing_a_circumcision_scene,_Sakkara_Wellcome_M0005235.jpg. Also see the slides on Phil 3:5 below.</a:t>
            </a:r>
            <a:endParaRPr lang="en-US" u="none" dirty="0"/>
          </a:p>
          <a:p>
            <a:endParaRPr lang="en-US" dirty="0"/>
          </a:p>
          <a:p>
            <a:r>
              <a:rPr lang="en-US" sz="1200" kern="1200" dirty="0">
                <a:solidFill>
                  <a:schemeClr val="tx1"/>
                </a:solidFill>
                <a:effectLst/>
                <a:latin typeface="+mn-lt"/>
                <a:ea typeface="+mn-ea"/>
                <a:cs typeface="+mn-cs"/>
              </a:rPr>
              <a:t>m0005235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2536408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The </a:t>
            </a:r>
            <a:r>
              <a:rPr lang="en-US" dirty="0"/>
              <a:t>scene of circumcision shown here was carved in the inner northern wall of the Temple of </a:t>
            </a:r>
            <a:r>
              <a:rPr lang="en-US" dirty="0" err="1"/>
              <a:t>Khonspekhrod</a:t>
            </a:r>
            <a:r>
              <a:rPr lang="en-US" dirty="0"/>
              <a:t> at the Precinct of Mut in Luxor, Egypt. This photograph was taken by </a:t>
            </a:r>
            <a:r>
              <a:rPr lang="en-US" sz="1200" b="0" i="0" kern="1200" dirty="0">
                <a:solidFill>
                  <a:schemeClr val="tx1"/>
                </a:solidFill>
                <a:effectLst/>
                <a:latin typeface="+mn-lt"/>
                <a:ea typeface="+mn-ea"/>
                <a:cs typeface="+mn-cs"/>
              </a:rPr>
              <a:t>Lasse Jensen and is licensed under CC-BY-2.5, via Wikimedia Commons: </a:t>
            </a:r>
            <a:r>
              <a:rPr lang="en-US" dirty="0"/>
              <a:t>https://commons.wikimedia.org/wiki/File:Circumcision_Precinct_of_Mut.png.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wiki020520051081703</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35939769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Paul’s reference here to “mutilation” </a:t>
            </a:r>
            <a:r>
              <a:rPr lang="en-US" baseline="0" dirty="0"/>
              <a:t>(Gk. </a:t>
            </a:r>
            <a:r>
              <a:rPr lang="en-US" i="1" baseline="0" dirty="0" err="1"/>
              <a:t>katatomē</a:t>
            </a:r>
            <a:r>
              <a:rPr lang="en-US" i="0" baseline="0" dirty="0"/>
              <a:t>,</a:t>
            </a:r>
            <a:r>
              <a:rPr lang="en-US" baseline="0" dirty="0"/>
              <a:t> </a:t>
            </a:r>
            <a:r>
              <a:rPr lang="el-GR" sz="1200" b="0" i="0" u="none" strike="noStrike" kern="1200" baseline="0" dirty="0">
                <a:solidFill>
                  <a:schemeClr val="tx1"/>
                </a:solidFill>
                <a:latin typeface="+mn-lt"/>
                <a:ea typeface="+mn-ea"/>
                <a:cs typeface="+mn-cs"/>
              </a:rPr>
              <a:t>κατατομή</a:t>
            </a:r>
            <a:r>
              <a:rPr lang="en-US" sz="1200" b="0" i="0" u="none" strike="noStrike" kern="1200" baseline="0" dirty="0">
                <a:solidFill>
                  <a:schemeClr val="tx1"/>
                </a:solidFill>
                <a:latin typeface="+mn-lt"/>
                <a:ea typeface="+mn-ea"/>
                <a:cs typeface="+mn-cs"/>
              </a:rPr>
              <a:t>) is reminiscent of his statement in </a:t>
            </a:r>
            <a:r>
              <a:rPr lang="en-US" dirty="0"/>
              <a:t>Galatians 5:12 where he wished that the Judaizers would “cut off themselves” (Gk.</a:t>
            </a:r>
            <a:r>
              <a:rPr lang="en-US" baseline="0" dirty="0"/>
              <a:t> </a:t>
            </a:r>
            <a:r>
              <a:rPr lang="en-US" sz="1200" i="1" kern="1200" dirty="0" err="1">
                <a:solidFill>
                  <a:schemeClr val="tx1"/>
                </a:solidFill>
                <a:effectLst/>
                <a:latin typeface="+mn-lt"/>
                <a:ea typeface="+mn-ea"/>
                <a:cs typeface="+mn-cs"/>
              </a:rPr>
              <a:t>apokoptō</a:t>
            </a:r>
            <a:r>
              <a:rPr lang="en-US" baseline="0" dirty="0"/>
              <a:t>, </a:t>
            </a:r>
            <a:r>
              <a:rPr lang="el-GR" sz="1200" kern="1200" dirty="0">
                <a:solidFill>
                  <a:schemeClr val="tx1"/>
                </a:solidFill>
                <a:effectLst/>
                <a:latin typeface="+mn-lt"/>
                <a:ea typeface="+mn-ea"/>
                <a:cs typeface="+mn-cs"/>
              </a:rPr>
              <a:t>ἀποκόπτω</a:t>
            </a:r>
            <a:r>
              <a:rPr lang="en-US" sz="1200" kern="1200" dirty="0">
                <a:solidFill>
                  <a:schemeClr val="tx1"/>
                </a:solidFill>
                <a:effectLst/>
                <a:latin typeface="+mn-lt"/>
                <a:ea typeface="+mn-ea"/>
                <a:cs typeface="+mn-cs"/>
              </a:rPr>
              <a:t>), likely</a:t>
            </a:r>
            <a:r>
              <a:rPr lang="en-US" sz="1200" kern="1200" baseline="0" dirty="0">
                <a:solidFill>
                  <a:schemeClr val="tx1"/>
                </a:solidFill>
                <a:effectLst/>
                <a:latin typeface="+mn-lt"/>
                <a:ea typeface="+mn-ea"/>
                <a:cs typeface="+mn-cs"/>
              </a:rPr>
              <a:t> a reference to</a:t>
            </a:r>
            <a:r>
              <a:rPr lang="en-US" dirty="0"/>
              <a:t> castration. The statue in this photo is a Roman period marble statue of </a:t>
            </a:r>
            <a:r>
              <a:rPr lang="en-US" dirty="0" err="1"/>
              <a:t>Attis</a:t>
            </a:r>
            <a:r>
              <a:rPr lang="en-US" dirty="0"/>
              <a:t>, the consort of Cybil, who was worshiped in the Roman period by certain cults in Phrygia. Worshipers of </a:t>
            </a:r>
            <a:r>
              <a:rPr lang="en-US" dirty="0" err="1"/>
              <a:t>Attis</a:t>
            </a:r>
            <a:r>
              <a:rPr lang="en-US" dirty="0"/>
              <a:t> were known to castrate themselves as part of their cultic ritual.</a:t>
            </a:r>
            <a:r>
              <a:rPr lang="en-US" baseline="0" dirty="0"/>
              <a:t> </a:t>
            </a:r>
            <a:r>
              <a:rPr lang="en-US" dirty="0"/>
              <a:t>This statue was photographed at the Vatican Museums.</a:t>
            </a:r>
          </a:p>
          <a:p>
            <a:endParaRPr lang="en-US" dirty="0"/>
          </a:p>
          <a:p>
            <a:r>
              <a:rPr lang="en-US" dirty="0"/>
              <a:t>tb0512176545</a:t>
            </a:r>
          </a:p>
        </p:txBody>
      </p:sp>
      <p:sp>
        <p:nvSpPr>
          <p:cNvPr id="4" name="Slide Number Placeholder 3"/>
          <p:cNvSpPr>
            <a:spLocks noGrp="1"/>
          </p:cNvSpPr>
          <p:nvPr>
            <p:ph type="sldNum" sz="quarter" idx="5"/>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8975805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Paul’s Judaizing opponents would have taken exception to being associated with castration since those with mutilated genitalia (such as eunuchs) would be excluded from temple worship (</a:t>
            </a:r>
            <a:r>
              <a:rPr lang="en-US" dirty="0" err="1"/>
              <a:t>Deut</a:t>
            </a:r>
            <a:r>
              <a:rPr lang="en-US" dirty="0"/>
              <a:t> 23:1). Perhaps this is the very implication Paul wanted them to infer. </a:t>
            </a:r>
            <a:r>
              <a:rPr lang="en-US" sz="1200" kern="1200" dirty="0">
                <a:effectLst/>
                <a:latin typeface="+mn-lt"/>
                <a:ea typeface="+mn-ea"/>
                <a:cs typeface="+mn-cs"/>
              </a:rPr>
              <a:t>This relief of Assyrian court eunuchs was photographed at the </a:t>
            </a:r>
            <a:r>
              <a:rPr lang="en-US" dirty="0"/>
              <a:t>British Museum</a:t>
            </a:r>
            <a:r>
              <a:rPr lang="en-US" sz="1200" kern="1200" dirty="0">
                <a:effectLst/>
                <a:latin typeface="+mn-lt"/>
                <a:ea typeface="+mn-ea"/>
                <a:cs typeface="+mn-cs"/>
              </a:rPr>
              <a:t>.</a:t>
            </a:r>
            <a:endParaRPr lang="en-US" dirty="0">
              <a:ea typeface="+mn-ea"/>
              <a:cs typeface="+mn-cs"/>
            </a:endParaRPr>
          </a:p>
          <a:p>
            <a:endParaRPr lang="en-US" dirty="0"/>
          </a:p>
          <a:p>
            <a:r>
              <a:rPr lang="en-US" dirty="0"/>
              <a:t>adr1805194587</a:t>
            </a:r>
          </a:p>
        </p:txBody>
      </p:sp>
      <p:sp>
        <p:nvSpPr>
          <p:cNvPr id="4" name="Slide Number Placeholder 3"/>
          <p:cNvSpPr>
            <a:spLocks noGrp="1"/>
          </p:cNvSpPr>
          <p:nvPr>
            <p:ph type="sldNum" sz="quarter" idx="5"/>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40111315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referring to believers in Jesus as the actual or true “circumcision” (Gk. </a:t>
            </a:r>
            <a:r>
              <a:rPr lang="en-US" i="1" baseline="0" dirty="0" err="1"/>
              <a:t>peritomē</a:t>
            </a:r>
            <a:r>
              <a:rPr lang="en-US" baseline="0" dirty="0"/>
              <a:t>, </a:t>
            </a:r>
            <a:r>
              <a:rPr lang="el-GR" sz="1200" b="0" i="0" u="none" strike="noStrike" kern="1200" baseline="0" dirty="0">
                <a:solidFill>
                  <a:schemeClr val="tx1"/>
                </a:solidFill>
                <a:latin typeface="+mn-lt"/>
                <a:ea typeface="+mn-ea"/>
                <a:cs typeface="+mn-cs"/>
              </a:rPr>
              <a:t>περιτομή</a:t>
            </a:r>
            <a:r>
              <a:rPr lang="en-US" baseline="0" dirty="0"/>
              <a:t>), as opposed to the “mutilation” (Gk. </a:t>
            </a:r>
            <a:r>
              <a:rPr lang="en-US" i="1" baseline="0" dirty="0" err="1"/>
              <a:t>katatomē</a:t>
            </a:r>
            <a:r>
              <a:rPr lang="en-US" baseline="0" dirty="0"/>
              <a:t>, </a:t>
            </a:r>
            <a:r>
              <a:rPr lang="el-GR" sz="1200" b="0" i="0" u="none" strike="noStrike" kern="1200" baseline="0" dirty="0">
                <a:solidFill>
                  <a:schemeClr val="tx1"/>
                </a:solidFill>
                <a:latin typeface="+mn-lt"/>
                <a:ea typeface="+mn-ea"/>
                <a:cs typeface="+mn-cs"/>
              </a:rPr>
              <a:t>κατατομή</a:t>
            </a:r>
            <a:r>
              <a:rPr lang="en-US" sz="1200" b="0" i="0" u="none" strike="noStrike" kern="1200" baseline="0" dirty="0">
                <a:solidFill>
                  <a:schemeClr val="tx1"/>
                </a:solidFill>
                <a:latin typeface="+mn-lt"/>
                <a:ea typeface="+mn-ea"/>
                <a:cs typeface="+mn-cs"/>
              </a:rPr>
              <a:t>), Paul suggests that those who follow Jesus are the true or genuine children of God. They are the true descendants of Abraham, not physically, but spiritually. This is symbolized in this photo by the adoption of a traditional Jewish sign, the six-pointed star of David, in the floor mosaic of a Christian church at Shiloh.</a:t>
            </a:r>
            <a:endParaRPr lang="en-US" dirty="0"/>
          </a:p>
          <a:p>
            <a:endParaRPr lang="en-US" dirty="0"/>
          </a:p>
          <a:p>
            <a:r>
              <a:rPr lang="en-US" dirty="0"/>
              <a:t>tb060616048</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2944871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“rejoice” (Gk.</a:t>
            </a:r>
            <a:r>
              <a:rPr lang="en-US" baseline="0" dirty="0"/>
              <a:t> </a:t>
            </a:r>
            <a:r>
              <a:rPr lang="en-US" sz="1200" i="1" kern="1200" dirty="0" err="1">
                <a:solidFill>
                  <a:schemeClr val="tx1"/>
                </a:solidFill>
                <a:effectLst/>
                <a:latin typeface="+mn-lt"/>
                <a:ea typeface="+mn-ea"/>
                <a:cs typeface="+mn-cs"/>
              </a:rPr>
              <a:t>chairō</a:t>
            </a:r>
            <a:r>
              <a:rPr lang="en-US" baseline="0" dirty="0"/>
              <a:t>,</a:t>
            </a:r>
            <a:r>
              <a:rPr lang="en-US" dirty="0"/>
              <a:t> </a:t>
            </a:r>
            <a:r>
              <a:rPr lang="el-GR" sz="1200" kern="1200" dirty="0">
                <a:solidFill>
                  <a:schemeClr val="tx1"/>
                </a:solidFill>
                <a:effectLst/>
                <a:latin typeface="+mn-lt"/>
                <a:ea typeface="+mn-ea"/>
                <a:cs typeface="+mn-cs"/>
              </a:rPr>
              <a:t>χαίρω</a:t>
            </a:r>
            <a:r>
              <a:rPr lang="en-US" sz="1200" kern="1200" dirty="0">
                <a:solidFill>
                  <a:schemeClr val="tx1"/>
                </a:solidFill>
                <a:effectLst/>
                <a:latin typeface="+mn-lt"/>
                <a:ea typeface="+mn-ea"/>
                <a:cs typeface="+mn-cs"/>
              </a:rPr>
              <a:t>) indicates a sense of happiness and well-being</a:t>
            </a:r>
            <a:r>
              <a:rPr lang="en-US" dirty="0"/>
              <a:t>. The inscription on this glass beaker bears</a:t>
            </a:r>
            <a:r>
              <a:rPr lang="en-US" baseline="0" dirty="0"/>
              <a:t> an imperative form from the same root “Rejoice!” (Gk. </a:t>
            </a:r>
            <a:r>
              <a:rPr lang="en-US" i="1" baseline="0" dirty="0" err="1"/>
              <a:t>katachaire</a:t>
            </a:r>
            <a:r>
              <a:rPr lang="en-US" baseline="0" dirty="0"/>
              <a:t>, </a:t>
            </a:r>
            <a:r>
              <a:rPr lang="el-GR" baseline="0" dirty="0"/>
              <a:t>ΚΑΤΑΧΑΙΡΕ</a:t>
            </a:r>
            <a:r>
              <a:rPr lang="en-US" baseline="0" dirty="0"/>
              <a:t>). This glass cup was photographed at the </a:t>
            </a:r>
            <a:r>
              <a:rPr lang="en-US" dirty="0"/>
              <a:t>Eretz Israel Museum in Tel Aviv. </a:t>
            </a:r>
            <a:r>
              <a:rPr lang="en-US" sz="1200" i="0" kern="1200" baseline="0" dirty="0">
                <a:solidFill>
                  <a:schemeClr val="tx1"/>
                </a:solidFill>
                <a:effectLst/>
                <a:latin typeface="+mn-lt"/>
                <a:ea typeface="+mn-ea"/>
                <a:cs typeface="+mn-cs"/>
              </a:rPr>
              <a:t>An editable version is included beneath the graphic for those who wish to modify it.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tb031114557</a:t>
            </a:r>
          </a:p>
        </p:txBody>
      </p:sp>
    </p:spTree>
    <p:extLst>
      <p:ext uri="{BB962C8B-B14F-4D97-AF65-F5344CB8AC3E}">
        <p14:creationId xmlns:p14="http://schemas.microsoft.com/office/powerpoint/2010/main" val="30213072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reference to worship</a:t>
            </a:r>
            <a:r>
              <a:rPr lang="en-US" baseline="0" dirty="0"/>
              <a:t> “by the Spirit of God” should probably be understood in contrast to those (Jews) who were worshipping God physically, that is, through the sacrificial system at the temple in Jerusalem</a:t>
            </a:r>
            <a:r>
              <a:rPr lang="en-US" sz="1200" b="0" i="0" u="none" strike="noStrike" kern="1200" baseline="0" dirty="0">
                <a:solidFill>
                  <a:schemeClr val="tx1"/>
                </a:solidFill>
                <a:latin typeface="+mn-lt"/>
                <a:ea typeface="+mn-ea"/>
                <a:cs typeface="+mn-cs"/>
              </a:rPr>
              <a:t>. Paul understood that the sacrifice of Jesus had now eclipsed the old sacrificial system, and worship could take place anywhere through the Spirit. This model of the temple that stood in Jerusalem in Paul’s day includes the large sacrificial altar, the center of much of the daily activity at the temple.</a:t>
            </a:r>
            <a:endParaRPr lang="en-US" dirty="0"/>
          </a:p>
          <a:p>
            <a:endParaRPr lang="en-US" dirty="0"/>
          </a:p>
          <a:p>
            <a:r>
              <a:rPr lang="en-US" dirty="0"/>
              <a:t>tb010312509</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294487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glory in Jesus</a:t>
            </a:r>
            <a:r>
              <a:rPr lang="en-US" baseline="0" dirty="0"/>
              <a:t> would have been nonsensical to the average Jew or Gentile, because Jesus had been crucified at the hands of the Romans</a:t>
            </a:r>
            <a:r>
              <a:rPr lang="en-US" sz="1200" b="0" i="0" u="none" strike="noStrike" kern="1200" baseline="0" dirty="0">
                <a:solidFill>
                  <a:schemeClr val="tx1"/>
                </a:solidFill>
                <a:latin typeface="+mn-lt"/>
                <a:ea typeface="+mn-ea"/>
                <a:cs typeface="+mn-cs"/>
              </a:rPr>
              <a:t>. In their view, He met an inglorious end. Paul, however, recognized the true significance of that death and gloried in the freedom from sin that it brought to all who had faith. This funerary plaque depicts a man praying, flanked on one side by a dove with an olive branch and on the other by the </a:t>
            </a:r>
            <a:r>
              <a:rPr lang="en-US" sz="1200" b="0" i="0" u="none" strike="noStrike" kern="1200" baseline="0" dirty="0" err="1">
                <a:solidFill>
                  <a:schemeClr val="tx1"/>
                </a:solidFill>
                <a:latin typeface="+mn-lt"/>
                <a:ea typeface="+mn-ea"/>
                <a:cs typeface="+mn-cs"/>
              </a:rPr>
              <a:t>Christogram</a:t>
            </a:r>
            <a:r>
              <a:rPr lang="en-US" sz="1200" b="0" i="0" u="none" strike="noStrike" kern="1200" baseline="0" dirty="0">
                <a:solidFill>
                  <a:schemeClr val="tx1"/>
                </a:solidFill>
                <a:latin typeface="+mn-lt"/>
                <a:ea typeface="+mn-ea"/>
                <a:cs typeface="+mn-cs"/>
              </a:rPr>
              <a:t>. This artifact was photographed at the National Museum of Rome at the Diocletian Baths.</a:t>
            </a:r>
            <a:endParaRPr lang="en-US" dirty="0"/>
          </a:p>
          <a:p>
            <a:endParaRPr lang="en-US" dirty="0"/>
          </a:p>
          <a:p>
            <a:r>
              <a:rPr lang="en-US" dirty="0"/>
              <a:t>tb0513178395</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29448711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Paul’s words here are similar to those used by Jesus in John 4:23 when He told the Samaritan woman at Jacob’s Well that true worshipers worship God in spirit and truth. This statement was in the context of her</a:t>
            </a:r>
            <a:r>
              <a:rPr lang="en-US" baseline="0" dirty="0"/>
              <a:t> question </a:t>
            </a:r>
            <a:r>
              <a:rPr lang="en-US" dirty="0"/>
              <a:t>about the proper place to worship, whether at the temple in Jerusalem or the temple built by the Samaritans on Mount Gerizim. This photograph</a:t>
            </a:r>
            <a:r>
              <a:rPr lang="en-US" baseline="0" dirty="0"/>
              <a:t> shows the area of Jacob’s Well and Mount Gerizim where the Samaritan temple once stood. See the next slide for labels.</a:t>
            </a:r>
          </a:p>
          <a:p>
            <a:endParaRPr lang="en-US" dirty="0"/>
          </a:p>
          <a:p>
            <a:r>
              <a:rPr lang="en-US" dirty="0"/>
              <a:t>ws030515557</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36342234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words here are similar to those used by Jesus in John 4:23 when He told the Samaritan woman at Jacob’s Well that true worshipers worship God in spirit and truth. This statement was in the context of her</a:t>
            </a:r>
            <a:r>
              <a:rPr lang="en-US" baseline="0" dirty="0"/>
              <a:t> question </a:t>
            </a:r>
            <a:r>
              <a:rPr lang="en-US" dirty="0"/>
              <a:t>about the proper place to worship, whether at the temple in Jerusalem or the temple built by the Samaritans on Mount Gerizim. This photograph</a:t>
            </a:r>
            <a:r>
              <a:rPr lang="en-US" baseline="0" dirty="0"/>
              <a:t> shows the area of Jacob’s Well and Mount Gerizim where the Samaritan temple once stood. T</a:t>
            </a:r>
          </a:p>
          <a:p>
            <a:endParaRPr lang="en-US" baseline="0" dirty="0"/>
          </a:p>
          <a:p>
            <a:r>
              <a:rPr lang="en-US" dirty="0"/>
              <a:t>ws030515557</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39826534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here begins a short recitation of the ways in which he himself would have been among the most qualified if salvation was based on fleshly things. Presumably, his point is that his criticism of Jews</a:t>
            </a:r>
            <a:r>
              <a:rPr lang="en-US" baseline="0" dirty="0"/>
              <a:t> who rejected Jesus</a:t>
            </a:r>
            <a:r>
              <a:rPr lang="en-US" dirty="0"/>
              <a:t> is not based on envy, or his own inability to accomplish fleshly works, because he had as much to boast of in that regard as anyone.</a:t>
            </a:r>
            <a:r>
              <a:rPr lang="en-US" baseline="0" dirty="0"/>
              <a:t> The focus with outward religious acts is illustrated here by a man with prayer shawl and phylacteries. </a:t>
            </a:r>
            <a:r>
              <a:rPr lang="en-US" dirty="0"/>
              <a:t>This image comes from Aleksandr L. </a:t>
            </a:r>
            <a:r>
              <a:rPr lang="en-US" dirty="0" err="1"/>
              <a:t>Kun</a:t>
            </a:r>
            <a:r>
              <a:rPr lang="en-US" dirty="0"/>
              <a:t> and is in the public</a:t>
            </a:r>
            <a:r>
              <a:rPr lang="en-US" baseline="0" dirty="0"/>
              <a:t> domain, via Wikimedia Commons: https://commons.wikimedia.org/wiki/File:Zeravshan_Okrug._Samarkand._A_Jewish_Man,_Wearing_a_Prayer_Shawl,_Wrapping_His_Arm_in_Phylactery,_in_Preparation_for_Prayer_WDL11152.png.</a:t>
            </a:r>
          </a:p>
          <a:p>
            <a:endParaRPr lang="en-US" baseline="0" dirty="0"/>
          </a:p>
          <a:p>
            <a:r>
              <a:rPr lang="en-US" baseline="0" dirty="0"/>
              <a:t>wiki02282014091310241412</a:t>
            </a:r>
            <a:endParaRPr lang="en-US" dirty="0"/>
          </a:p>
        </p:txBody>
      </p:sp>
      <p:sp>
        <p:nvSpPr>
          <p:cNvPr id="4" name="Slide Number Placeholder 3"/>
          <p:cNvSpPr>
            <a:spLocks noGrp="1"/>
          </p:cNvSpPr>
          <p:nvPr>
            <p:ph type="sldNum" sz="quarter" idx="5"/>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17791462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Circumcision continues to be an extremely important and highly ritualized practice required by modern Jewish custom. In the photo above, the </a:t>
            </a:r>
            <a:r>
              <a:rPr lang="en-US" i="1" dirty="0" err="1"/>
              <a:t>mohel</a:t>
            </a:r>
            <a:r>
              <a:rPr lang="en-US" dirty="0"/>
              <a:t> who conducts the ceremony is preparing the tools for circumcision. </a:t>
            </a:r>
          </a:p>
          <a:p>
            <a:endParaRPr lang="en-US" dirty="0"/>
          </a:p>
          <a:p>
            <a:r>
              <a:rPr lang="en-US" dirty="0"/>
              <a:t>tb092006652</a:t>
            </a:r>
          </a:p>
        </p:txBody>
      </p:sp>
      <p:sp>
        <p:nvSpPr>
          <p:cNvPr id="4" name="Slide Number Placeholder 3"/>
          <p:cNvSpPr>
            <a:spLocks noGrp="1"/>
          </p:cNvSpPr>
          <p:nvPr>
            <p:ph type="sldNum" sz="quarter" idx="5"/>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17791462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Circumcision on the eighth day was according to Mosaic</a:t>
            </a:r>
            <a:r>
              <a:rPr lang="en-US" baseline="0" dirty="0"/>
              <a:t> law (Lev 12:3; cf. Luke 1:59).</a:t>
            </a:r>
            <a:endParaRPr lang="en-US" dirty="0"/>
          </a:p>
          <a:p>
            <a:endParaRPr lang="en-US" dirty="0"/>
          </a:p>
          <a:p>
            <a:r>
              <a:rPr lang="en-US" dirty="0"/>
              <a:t>tb092006640</a:t>
            </a:r>
          </a:p>
        </p:txBody>
      </p:sp>
      <p:sp>
        <p:nvSpPr>
          <p:cNvPr id="4" name="Slide Number Placeholder 3"/>
          <p:cNvSpPr>
            <a:spLocks noGrp="1"/>
          </p:cNvSpPr>
          <p:nvPr>
            <p:ph type="sldNum" sz="quarter" idx="5"/>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34655120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Merneptah Stele is an early extrabiblical reference to Israel. It dates to about</a:t>
            </a:r>
            <a:r>
              <a:rPr lang="en-US" baseline="0" dirty="0"/>
              <a:t> 1209 BC,</a:t>
            </a:r>
            <a:r>
              <a:rPr lang="en-US" dirty="0"/>
              <a:t> and it identifies Israel as a people group. See the next slide for a close-up of the name “Israel.” This stele was photographed at the Egyptian Museum in Cairo.</a:t>
            </a:r>
          </a:p>
          <a:p>
            <a:endParaRPr lang="en-US" dirty="0"/>
          </a:p>
          <a:p>
            <a:r>
              <a:rPr lang="en-US" dirty="0"/>
              <a:t>tb110900398</a:t>
            </a:r>
          </a:p>
        </p:txBody>
      </p:sp>
      <p:sp>
        <p:nvSpPr>
          <p:cNvPr id="4" name="Slide Number Placeholder 3"/>
          <p:cNvSpPr>
            <a:spLocks noGrp="1"/>
          </p:cNvSpPr>
          <p:nvPr>
            <p:ph type="sldNum" sz="quarter" idx="5"/>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15495434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left portion of this inscription</a:t>
            </a:r>
            <a:r>
              <a:rPr lang="en-US" baseline="0" dirty="0"/>
              <a:t> are </a:t>
            </a:r>
            <a:r>
              <a:rPr lang="en-US" dirty="0"/>
              <a:t>the glyphs of a seated woman and man with three dashes under them, indicating a people group. This is followed by a throw stick, indicating that these people are foreigners (non-Egyptians). The following glyphs spell out the name “Israel” in acrophonic Egyptian glyphs. This was photographed at the Egyptian Museum in Cairo. </a:t>
            </a:r>
          </a:p>
          <a:p>
            <a:endParaRPr lang="da-DK" dirty="0"/>
          </a:p>
          <a:p>
            <a:r>
              <a:rPr lang="da-DK" dirty="0"/>
              <a:t>adr1603117777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35347525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inscription</a:t>
            </a:r>
            <a:r>
              <a:rPr lang="en-US" baseline="0" dirty="0"/>
              <a:t> preserves an even earlier reference to Israel. It </a:t>
            </a:r>
            <a:r>
              <a:rPr lang="en-US" dirty="0"/>
              <a:t>records</a:t>
            </a:r>
            <a:r>
              <a:rPr lang="en-US" baseline="0" dirty="0"/>
              <a:t> the names of two Egyptian enemies followed by a broken third name; the first two names are Ashkelon and Canaan. Although the third is broken, all of the signs are at least partially visible. </a:t>
            </a:r>
            <a:r>
              <a:rPr lang="en-US" dirty="0" err="1"/>
              <a:t>Görg</a:t>
            </a:r>
            <a:r>
              <a:rPr lang="en-US" dirty="0"/>
              <a:t> (2001) concluded that, at a minimum, the name</a:t>
            </a:r>
            <a:r>
              <a:rPr lang="en-US" baseline="0" dirty="0"/>
              <a:t> is compatible with the name Israel; </a:t>
            </a:r>
            <a:r>
              <a:rPr lang="en-US" i="0" dirty="0">
                <a:latin typeface="Calibri" pitchFamily="34" charset="0"/>
              </a:rPr>
              <a:t>van der Veen (2010) dates</a:t>
            </a:r>
            <a:r>
              <a:rPr lang="en-US" i="0" baseline="0" dirty="0">
                <a:latin typeface="Calibri" pitchFamily="34" charset="0"/>
              </a:rPr>
              <a:t> the inscription to</a:t>
            </a:r>
            <a:r>
              <a:rPr lang="en-US" i="0" dirty="0">
                <a:latin typeface="Calibri" pitchFamily="34" charset="0"/>
              </a:rPr>
              <a:t> about the reign of Amenhotep II, based on the short consonantal forms of the first two name rings. </a:t>
            </a:r>
            <a:r>
              <a:rPr lang="en-US" i="0" dirty="0" err="1">
                <a:latin typeface="Calibri" pitchFamily="34" charset="0"/>
              </a:rPr>
              <a:t>Zwickel</a:t>
            </a:r>
            <a:r>
              <a:rPr lang="en-US" i="0" baseline="0" dirty="0">
                <a:latin typeface="Calibri" pitchFamily="34" charset="0"/>
              </a:rPr>
              <a:t> and van der Veen (2016) consider the reading “Israel” to now be confirmed. They also note that the spelling of “El” in the last name ring suggests that it predates the reign of Amenhotep III. If this is correct, this reference to Israel predates the better-known Merneptah Stele by about two centuries. This inscription was photographed by </a:t>
            </a:r>
            <a:r>
              <a:rPr lang="en-US" dirty="0"/>
              <a:t>Mr. Richard </a:t>
            </a:r>
            <a:r>
              <a:rPr lang="en-US" dirty="0" err="1"/>
              <a:t>Wiskin</a:t>
            </a:r>
            <a:r>
              <a:rPr lang="en-US" dirty="0"/>
              <a:t>, courtesy of the Egyptian Museum in Berlin, Dr. Olivia Zorn. Used by permission. </a:t>
            </a:r>
            <a:r>
              <a:rPr lang="en-US" i="0" baseline="0" dirty="0">
                <a:latin typeface="Calibri" pitchFamily="34" charset="0"/>
              </a:rPr>
              <a:t>The next slide includes labels highlighting the name ring “Israel.”</a:t>
            </a:r>
            <a:endParaRPr lang="en-US" i="0" dirty="0">
              <a:latin typeface="Calibri" pitchFamily="34" charset="0"/>
            </a:endParaRPr>
          </a:p>
          <a:p>
            <a:pPr marL="0" indent="0" eaLnBrk="1" hangingPunct="1">
              <a:buFontTx/>
              <a:buNone/>
            </a:pPr>
            <a:endParaRPr lang="en-US" baseline="0" dirty="0"/>
          </a:p>
          <a:p>
            <a:pPr marL="0" indent="0" eaLnBrk="1" hangingPunct="1">
              <a:buFontTx/>
              <a:buNone/>
            </a:pPr>
            <a:r>
              <a:rPr lang="en-US" b="1" i="0" dirty="0"/>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err="1">
                <a:latin typeface="Calibri" pitchFamily="34" charset="0"/>
              </a:rPr>
              <a:t>Görg</a:t>
            </a:r>
            <a:r>
              <a:rPr lang="en-US" i="0" dirty="0">
                <a:latin typeface="Calibri" pitchFamily="34" charset="0"/>
              </a:rPr>
              <a:t>, Manfred. </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latin typeface="Calibri" pitchFamily="34" charset="0"/>
              </a:rPr>
              <a:t>2001	</a:t>
            </a:r>
            <a:r>
              <a:rPr lang="it-IT" i="0" dirty="0">
                <a:latin typeface="Calibri" pitchFamily="34" charset="0"/>
              </a:rPr>
              <a:t>Israel in Hieroglyphen. </a:t>
            </a:r>
            <a:r>
              <a:rPr lang="it-IT" i="1" dirty="0">
                <a:latin typeface="Calibri" pitchFamily="34" charset="0"/>
              </a:rPr>
              <a:t>Biblische Notizen </a:t>
            </a:r>
            <a:r>
              <a:rPr lang="it-IT" i="0" dirty="0">
                <a:latin typeface="Calibri" pitchFamily="34" charset="0"/>
              </a:rPr>
              <a:t>106: 21–27.</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u="none" dirty="0"/>
              <a:t>van der Veen, Peter.</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u="none" dirty="0"/>
              <a:t>2010	Israel in Canaan (Long) Before Pharaoh </a:t>
            </a:r>
            <a:r>
              <a:rPr lang="en-US" u="none" dirty="0" err="1"/>
              <a:t>Merenptah</a:t>
            </a:r>
            <a:r>
              <a:rPr lang="en-US" u="none" dirty="0"/>
              <a:t>? A Fresh Look at Berlin Statue Pedestal Relief 21687. </a:t>
            </a:r>
            <a:r>
              <a:rPr lang="en-US" i="1" u="none" dirty="0"/>
              <a:t>Journal of Ancient Egyptian Interconnections</a:t>
            </a:r>
            <a:r>
              <a:rPr lang="en-US" u="none" dirty="0"/>
              <a:t> 2: 15–25.</a:t>
            </a:r>
            <a:endParaRPr lang="en-US" dirty="0"/>
          </a:p>
          <a:p>
            <a:pPr marL="0" indent="0" eaLnBrk="1" hangingPunct="1">
              <a:buFontTx/>
              <a:buNone/>
            </a:pPr>
            <a:r>
              <a:rPr lang="en-US" dirty="0" err="1"/>
              <a:t>Zwickel</a:t>
            </a:r>
            <a:r>
              <a:rPr lang="en-US" dirty="0"/>
              <a:t>,</a:t>
            </a:r>
            <a:r>
              <a:rPr lang="en-US" baseline="0" dirty="0"/>
              <a:t> Wolfgang, and van der Veen, Peter. </a:t>
            </a:r>
          </a:p>
          <a:p>
            <a:pPr marL="685800" indent="-457200" eaLnBrk="1" hangingPunct="1">
              <a:buFontTx/>
              <a:buNone/>
              <a:tabLst>
                <a:tab pos="685800" algn="l"/>
              </a:tabLst>
            </a:pPr>
            <a:r>
              <a:rPr lang="en-US" baseline="0" dirty="0"/>
              <a:t>2016	The Earliest Reference to Israel and Its Possible Archaeological and Historical Background.</a:t>
            </a:r>
            <a:r>
              <a:rPr lang="en-US" dirty="0"/>
              <a:t> </a:t>
            </a:r>
            <a:r>
              <a:rPr lang="en-US" i="1" baseline="0" dirty="0" err="1"/>
              <a:t>Vetus</a:t>
            </a:r>
            <a:r>
              <a:rPr lang="en-US" i="1" baseline="0" dirty="0"/>
              <a:t> </a:t>
            </a:r>
            <a:r>
              <a:rPr lang="en-US" i="1" baseline="0" dirty="0" err="1"/>
              <a:t>Testamentum</a:t>
            </a:r>
            <a:r>
              <a:rPr lang="en-US" i="1" baseline="0" dirty="0"/>
              <a:t> </a:t>
            </a:r>
            <a:r>
              <a:rPr lang="en-US" baseline="0" dirty="0"/>
              <a:t>66: 1–12.</a:t>
            </a:r>
            <a:endParaRPr lang="en-US" dirty="0"/>
          </a:p>
          <a:p>
            <a:pPr marL="0" indent="0" eaLnBrk="1" hangingPunct="1">
              <a:buFontTx/>
              <a:buNone/>
            </a:pPr>
            <a:endParaRPr lang="en-US" dirty="0"/>
          </a:p>
          <a:p>
            <a:pPr marL="0" indent="0" eaLnBrk="1" hangingPunct="1">
              <a:buFontTx/>
              <a:buNone/>
            </a:pPr>
            <a:r>
              <a:rPr lang="en-US" dirty="0"/>
              <a:t>rw21687c</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3534752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Several of the</a:t>
            </a:r>
            <a:r>
              <a:rPr lang="en-US" sz="1200" baseline="0" dirty="0"/>
              <a:t> tools of the writer’s trade are depicted in this fresco from Pompeii. From left to right they include a spatula (for smoothing wax on a tablet), a hinged wooden tablet (covered with wax), an inkwell and metal stylus, and a papyrus roll that has writing on it. What is noticeably absent from this fresco is a codex. The roll was by far the most common form used for literary works and lengthy communication; the codex began to gain popularity about this time but was associated very closely with Christian writings (see Hurtado 2006: 43–93; </a:t>
            </a:r>
            <a:r>
              <a:rPr lang="en-US" sz="1200" baseline="0" dirty="0" err="1"/>
              <a:t>Trobisch</a:t>
            </a:r>
            <a:r>
              <a:rPr lang="en-US" sz="1200" baseline="0" dirty="0"/>
              <a:t> 2000: 19–21, 69–77). This fresco was photographed at the </a:t>
            </a:r>
            <a:r>
              <a:rPr lang="en-US" sz="1200" dirty="0"/>
              <a:t>Naples Archaeological Museum.</a:t>
            </a:r>
          </a:p>
          <a:p>
            <a:endParaRPr lang="en-US" sz="1200" dirty="0"/>
          </a:p>
          <a:p>
            <a:r>
              <a:rPr lang="en-US" sz="1200" b="1" dirty="0"/>
              <a:t>References:</a:t>
            </a:r>
          </a:p>
          <a:p>
            <a:r>
              <a:rPr lang="en-US" sz="1200" dirty="0"/>
              <a:t>Hurtado, Larry.</a:t>
            </a:r>
          </a:p>
          <a:p>
            <a:pPr marL="685800" indent="-457200">
              <a:tabLst>
                <a:tab pos="685800" algn="l"/>
              </a:tabLst>
            </a:pPr>
            <a:r>
              <a:rPr lang="en-US" sz="1200" dirty="0"/>
              <a:t>2006	</a:t>
            </a:r>
            <a:r>
              <a:rPr lang="en-US" sz="1200" i="1" dirty="0"/>
              <a:t>The Earliest Christian</a:t>
            </a:r>
            <a:r>
              <a:rPr lang="en-US" sz="1200" i="1" baseline="0" dirty="0"/>
              <a:t> Artifacts: Manuscripts and Christian Origins</a:t>
            </a:r>
            <a:r>
              <a:rPr lang="en-US" dirty="0"/>
              <a:t>.</a:t>
            </a:r>
            <a:r>
              <a:rPr lang="en-US" sz="1200" baseline="0" dirty="0"/>
              <a:t> Grand Rapids: Eerdmans.</a:t>
            </a:r>
            <a:endParaRPr lang="en-US" sz="1200" dirty="0"/>
          </a:p>
          <a:p>
            <a:r>
              <a:rPr lang="en-US" sz="1200" dirty="0" err="1"/>
              <a:t>Trobisch</a:t>
            </a:r>
            <a:r>
              <a:rPr lang="en-US" sz="1200" dirty="0"/>
              <a:t>, David.</a:t>
            </a:r>
          </a:p>
          <a:p>
            <a:pPr marL="685800" indent="-457200">
              <a:tabLst>
                <a:tab pos="685800" algn="l"/>
              </a:tabLst>
            </a:pPr>
            <a:r>
              <a:rPr lang="en-US" sz="1200" dirty="0"/>
              <a:t>2000	</a:t>
            </a:r>
            <a:r>
              <a:rPr lang="en-US" sz="1200" i="1" dirty="0"/>
              <a:t>The</a:t>
            </a:r>
            <a:r>
              <a:rPr lang="en-US" sz="1200" i="1" baseline="0" dirty="0"/>
              <a:t> First Edition of the New Testament</a:t>
            </a:r>
            <a:r>
              <a:rPr lang="en-US" dirty="0"/>
              <a:t>.</a:t>
            </a:r>
            <a:r>
              <a:rPr lang="en-US" sz="1200" baseline="0" dirty="0"/>
              <a:t> New York: Oxford.</a:t>
            </a:r>
            <a:endParaRPr lang="en-US" sz="1200" dirty="0"/>
          </a:p>
          <a:p>
            <a:endParaRPr lang="en-US" sz="1200" dirty="0"/>
          </a:p>
          <a:p>
            <a:r>
              <a:rPr lang="en-US" dirty="0"/>
              <a:t>tb0515170890</a:t>
            </a:r>
          </a:p>
        </p:txBody>
      </p:sp>
    </p:spTree>
    <p:extLst>
      <p:ext uri="{BB962C8B-B14F-4D97-AF65-F5344CB8AC3E}">
        <p14:creationId xmlns:p14="http://schemas.microsoft.com/office/powerpoint/2010/main" val="10595359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inscription</a:t>
            </a:r>
            <a:r>
              <a:rPr lang="en-US" baseline="0" dirty="0"/>
              <a:t> preserves an even earlier reference to Israel. It </a:t>
            </a:r>
            <a:r>
              <a:rPr lang="en-US" dirty="0"/>
              <a:t>records</a:t>
            </a:r>
            <a:r>
              <a:rPr lang="en-US" baseline="0" dirty="0"/>
              <a:t> the names of two Egyptian enemies followed by a broken third name; the first two names are Ashkelon and Canaan. Although the third is broken, all of the signs are at least partially visible. </a:t>
            </a:r>
            <a:r>
              <a:rPr lang="en-US" dirty="0" err="1"/>
              <a:t>Görg</a:t>
            </a:r>
            <a:r>
              <a:rPr lang="en-US" dirty="0"/>
              <a:t> (2001) concluded that, at a minimum, the name</a:t>
            </a:r>
            <a:r>
              <a:rPr lang="en-US" baseline="0" dirty="0"/>
              <a:t> is compatible with the name Israel; </a:t>
            </a:r>
            <a:r>
              <a:rPr lang="en-US" i="0" dirty="0">
                <a:latin typeface="Calibri" pitchFamily="34" charset="0"/>
              </a:rPr>
              <a:t>van der Veen (2010) dates</a:t>
            </a:r>
            <a:r>
              <a:rPr lang="en-US" i="0" baseline="0" dirty="0">
                <a:latin typeface="Calibri" pitchFamily="34" charset="0"/>
              </a:rPr>
              <a:t> the inscription to</a:t>
            </a:r>
            <a:r>
              <a:rPr lang="en-US" i="0" dirty="0">
                <a:latin typeface="Calibri" pitchFamily="34" charset="0"/>
              </a:rPr>
              <a:t> about the reign of Amenhotep II, based on the short consonantal forms of the first two name rings. </a:t>
            </a:r>
            <a:r>
              <a:rPr lang="en-US" i="0" dirty="0" err="1">
                <a:latin typeface="Calibri" pitchFamily="34" charset="0"/>
              </a:rPr>
              <a:t>Zwickel</a:t>
            </a:r>
            <a:r>
              <a:rPr lang="en-US" i="0" baseline="0" dirty="0">
                <a:latin typeface="Calibri" pitchFamily="34" charset="0"/>
              </a:rPr>
              <a:t> and van der Veen (2016) consider the reading “Israel” to now be confirmed. They also note that the spelling of “El” in the last name ring suggests that it predates the reign of Amenhotep III. If this is correct, this reference to Israel predates the better-known Merneptah Stele by about two centuries. This inscription was photographed by </a:t>
            </a:r>
            <a:r>
              <a:rPr lang="en-US" dirty="0"/>
              <a:t>Mr. Richard </a:t>
            </a:r>
            <a:r>
              <a:rPr lang="en-US" dirty="0" err="1"/>
              <a:t>Wiskin</a:t>
            </a:r>
            <a:r>
              <a:rPr lang="en-US" dirty="0"/>
              <a:t>, courtesy of the Egyptian Museum in Berlin, Dr. Olivia Zorn. Used by permission. </a:t>
            </a:r>
            <a:endParaRPr lang="en-US" i="0" baseline="0" dirty="0">
              <a:latin typeface="Calibri" pitchFamily="34" charset="0"/>
            </a:endParaRPr>
          </a:p>
          <a:p>
            <a:pPr marL="0" indent="0" eaLnBrk="1" hangingPunct="1">
              <a:buFontTx/>
              <a:buNone/>
            </a:pPr>
            <a:endParaRPr lang="en-US" baseline="0" dirty="0"/>
          </a:p>
          <a:p>
            <a:pPr marL="0" indent="0" eaLnBrk="1" hangingPunct="1">
              <a:buFontTx/>
              <a:buNone/>
            </a:pPr>
            <a:r>
              <a:rPr lang="en-US" b="1" i="0" dirty="0"/>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err="1">
                <a:latin typeface="Calibri" pitchFamily="34" charset="0"/>
              </a:rPr>
              <a:t>Görg</a:t>
            </a:r>
            <a:r>
              <a:rPr lang="en-US" i="0" dirty="0">
                <a:latin typeface="Calibri" pitchFamily="34" charset="0"/>
              </a:rPr>
              <a:t>, Manfred. </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latin typeface="Calibri" pitchFamily="34" charset="0"/>
              </a:rPr>
              <a:t>2001	</a:t>
            </a:r>
            <a:r>
              <a:rPr lang="it-IT" i="0" dirty="0">
                <a:latin typeface="Calibri" pitchFamily="34" charset="0"/>
              </a:rPr>
              <a:t>Israel in Hieroglyphen. </a:t>
            </a:r>
            <a:r>
              <a:rPr lang="it-IT" i="1" dirty="0">
                <a:latin typeface="Calibri" pitchFamily="34" charset="0"/>
              </a:rPr>
              <a:t>Biblische Notizen </a:t>
            </a:r>
            <a:r>
              <a:rPr lang="it-IT" i="0" dirty="0">
                <a:latin typeface="Calibri" pitchFamily="34" charset="0"/>
              </a:rPr>
              <a:t>106: 21–27.</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u="none" dirty="0"/>
              <a:t>van der Veen, Peter.</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u="none" dirty="0"/>
              <a:t>2010	Israel in Canaan (Long) Before Pharaoh </a:t>
            </a:r>
            <a:r>
              <a:rPr lang="en-US" u="none" dirty="0" err="1"/>
              <a:t>Merenptah</a:t>
            </a:r>
            <a:r>
              <a:rPr lang="en-US" u="none" dirty="0"/>
              <a:t>? A Fresh Look at Berlin Statue Pedestal Relief 21687. </a:t>
            </a:r>
            <a:r>
              <a:rPr lang="en-US" i="1" u="none" dirty="0"/>
              <a:t>Journal of Ancient Egyptian Interconnections</a:t>
            </a:r>
            <a:r>
              <a:rPr lang="en-US" u="none" dirty="0"/>
              <a:t> 2: 15–25.</a:t>
            </a:r>
            <a:endParaRPr lang="en-US" dirty="0"/>
          </a:p>
          <a:p>
            <a:pPr marL="0" indent="0" eaLnBrk="1" hangingPunct="1">
              <a:buFontTx/>
              <a:buNone/>
            </a:pPr>
            <a:r>
              <a:rPr lang="en-US" dirty="0" err="1"/>
              <a:t>Zwickel</a:t>
            </a:r>
            <a:r>
              <a:rPr lang="en-US" dirty="0"/>
              <a:t>,</a:t>
            </a:r>
            <a:r>
              <a:rPr lang="en-US" baseline="0" dirty="0"/>
              <a:t> Wolfgang, and van der Veen, Peter. </a:t>
            </a:r>
          </a:p>
          <a:p>
            <a:pPr marL="685800" indent="-457200" eaLnBrk="1" hangingPunct="1">
              <a:buFontTx/>
              <a:buNone/>
              <a:tabLst>
                <a:tab pos="685800" algn="l"/>
              </a:tabLst>
            </a:pPr>
            <a:r>
              <a:rPr lang="en-US" baseline="0" dirty="0"/>
              <a:t>2016	The Earliest Reference to Israel and Its Possible Archaeological and Historical Background.</a:t>
            </a:r>
            <a:r>
              <a:rPr lang="en-US" dirty="0"/>
              <a:t> </a:t>
            </a:r>
            <a:r>
              <a:rPr lang="en-US" i="1" baseline="0" dirty="0" err="1"/>
              <a:t>Vetus</a:t>
            </a:r>
            <a:r>
              <a:rPr lang="en-US" i="1" baseline="0" dirty="0"/>
              <a:t> </a:t>
            </a:r>
            <a:r>
              <a:rPr lang="en-US" i="1" baseline="0" dirty="0" err="1"/>
              <a:t>Testamentum</a:t>
            </a:r>
            <a:r>
              <a:rPr lang="en-US" i="1" baseline="0" dirty="0"/>
              <a:t> </a:t>
            </a:r>
            <a:r>
              <a:rPr lang="en-US" baseline="0" dirty="0"/>
              <a:t>66: 1–12.</a:t>
            </a:r>
            <a:endParaRPr lang="en-US" dirty="0"/>
          </a:p>
          <a:p>
            <a:pPr marL="0" indent="0" eaLnBrk="1" hangingPunct="1">
              <a:buFontTx/>
              <a:buNone/>
            </a:pPr>
            <a:endParaRPr lang="en-US" dirty="0"/>
          </a:p>
          <a:p>
            <a:pPr marL="0" indent="0" eaLnBrk="1" hangingPunct="1">
              <a:buFontTx/>
              <a:buNone/>
            </a:pPr>
            <a:r>
              <a:rPr lang="en-US" dirty="0"/>
              <a:t>rw21687c</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35347525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land given to the tribe of Benjamin was sandwiched between Judah in the south and Ephraim and Manasseh (the “sons of Joseph”) in the north. By citing his tribal affiliation, Paul makes a strong claim to his Jewishness as certain and identifiable. If his lineage could be traced to a particular tribe, his claim of Jewish heritage would be confirmed in the eyes of anyone. </a:t>
            </a:r>
            <a:r>
              <a:rPr lang="en-US" dirty="0"/>
              <a:t>This is map 1-1 from the </a:t>
            </a:r>
            <a:r>
              <a:rPr lang="en-US" i="1" dirty="0"/>
              <a:t>Satellite Bible Atlas</a:t>
            </a:r>
            <a:r>
              <a:rPr lang="en-US" dirty="0"/>
              <a:t>, by William Schlegel. Used by permission.</a:t>
            </a:r>
            <a:r>
              <a:rPr lang="en-US" baseline="0" dirty="0"/>
              <a:t> </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24213183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Paul may have mentioned his membership in the small tribe of Benjamin because Benjamin was the only son of Jacob to have been born in the Promised Land (Gen 35:16-18). Benjamin and Joseph were born from Jacob’s favorite wife, Rachel (cf. Hawthorne 2004: 184). Rachel died giving birth to Benjamin; the traditional location</a:t>
            </a:r>
            <a:r>
              <a:rPr lang="en-US" sz="1200" baseline="0" dirty="0"/>
              <a:t> of her tomb is about one mile (1.6 km) north of ancient Bethlehem of Judah. In this photograph from the early 1900s, a</a:t>
            </a:r>
            <a:r>
              <a:rPr lang="en-US" baseline="0" dirty="0"/>
              <a:t> caravan of camels passes by Rachel’s tomb on the main road from Jerusalem to Bethlehem. This American Colony photo was taken </a:t>
            </a:r>
            <a:r>
              <a:rPr lang="en-US" dirty="0"/>
              <a:t>between 1898 and 1946.</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Hawthorne, G. F.</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2004	</a:t>
            </a:r>
            <a:r>
              <a:rPr lang="en-US" sz="1200" i="1" kern="1200" dirty="0">
                <a:solidFill>
                  <a:schemeClr val="tx1"/>
                </a:solidFill>
                <a:effectLst/>
                <a:latin typeface="+mn-lt"/>
                <a:ea typeface="+mn-ea"/>
                <a:cs typeface="+mn-cs"/>
              </a:rPr>
              <a:t>Philippians. </a:t>
            </a:r>
            <a:r>
              <a:rPr lang="en-US" sz="1200" kern="1200" dirty="0">
                <a:solidFill>
                  <a:schemeClr val="tx1"/>
                </a:solidFill>
                <a:effectLst/>
                <a:latin typeface="+mn-lt"/>
                <a:ea typeface="+mn-ea"/>
                <a:cs typeface="+mn-cs"/>
              </a:rPr>
              <a:t>Word Biblical Commentary</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Dallas: Word.</a:t>
            </a:r>
            <a:endParaRPr lang="en-US" dirty="0"/>
          </a:p>
          <a:p>
            <a:endParaRPr lang="en-US" dirty="0"/>
          </a:p>
          <a:p>
            <a:r>
              <a:rPr lang="en-US" dirty="0"/>
              <a:t>mat05904</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20410478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structure shown in this photo marks the location </a:t>
            </a:r>
            <a:r>
              <a:rPr lang="en-US" baseline="0" dirty="0"/>
              <a:t>identified as the tomb of Rachel since at least the 4th century AD, when the Bordeaux pilgrim recorded a visit. A monument at this location is also mentioned by Origen (3rd century AD) and Eusebius (4th century AD). The antiquity of the tradition makes this the most probable site of Rachel’s tomb. The main objection to the tradition is that 1 Samuel 10:2 locates Rachel’s tomb “by the border of Benjamin,” whereas the traditional site is well within Judahite territory. However, Jerusalem was originally part of the territory of Benjamin (Josh 18:16, 28; </a:t>
            </a:r>
            <a:r>
              <a:rPr lang="en-US" baseline="0" dirty="0" err="1"/>
              <a:t>Judg</a:t>
            </a:r>
            <a:r>
              <a:rPr lang="en-US" baseline="0" dirty="0"/>
              <a:t> 1:21), and thus a site located between Jerusalem and the first significant Judahite town would have been by the border of Benjamin. It is possible that Rachel’s tomb marked the border between Benjamin and Judah at the time of Saul, since Rachel died while giving birth to Benjamin and therefore the site would have special significance for the tribe of Benjamin. </a:t>
            </a:r>
            <a:r>
              <a:rPr lang="en-US" dirty="0"/>
              <a:t>This photochrom</a:t>
            </a:r>
            <a:r>
              <a:rPr lang="en-US" baseline="0" dirty="0"/>
              <a:t> </a:t>
            </a:r>
            <a:r>
              <a:rPr lang="en-US" dirty="0"/>
              <a:t>image</a:t>
            </a:r>
            <a:r>
              <a:rPr lang="en-US" baseline="0" dirty="0"/>
              <a:t> of Rachel’s tomb dates to the late 1800s.</a:t>
            </a:r>
          </a:p>
          <a:p>
            <a:endParaRPr lang="en-US" dirty="0"/>
          </a:p>
          <a:p>
            <a:r>
              <a:rPr lang="en-US" dirty="0" err="1"/>
              <a:t>pcm02713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38934794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a modern structure surrounds the traditional</a:t>
            </a:r>
            <a:r>
              <a:rPr lang="en-US" baseline="0" dirty="0"/>
              <a:t> shrine of Rachel’s Tomb. The Hebrew sign between the two piers in this photo reads “Tomb of Rachel.”</a:t>
            </a:r>
            <a:endParaRPr lang="en-US" dirty="0"/>
          </a:p>
          <a:p>
            <a:endParaRPr lang="en-US" dirty="0"/>
          </a:p>
          <a:p>
            <a:r>
              <a:rPr lang="en-US" dirty="0"/>
              <a:t>adr1305165350</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34661134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One of the credentials mentioned by Paul in Acts 22:3 which would qualify him as a “Hebrew of Hebrews” was the fact that he had studied in Jerusalem under the famous Rabbi Gamliel (cf. Acts 5:34). The inscription in this photo comes from the tombs at Beth </a:t>
            </a:r>
            <a:r>
              <a:rPr lang="en-US" dirty="0" err="1"/>
              <a:t>Shearim</a:t>
            </a:r>
            <a:r>
              <a:rPr lang="en-US" dirty="0"/>
              <a:t> and records the location of the burial of Rabbi Gamaliel. The top line of the inscription reads “This belongs to Rabbi Gamaliel” (Heb. </a:t>
            </a:r>
            <a:r>
              <a:rPr lang="en-US" i="1" dirty="0"/>
              <a:t>zo </a:t>
            </a:r>
            <a:r>
              <a:rPr lang="en-US" i="1" dirty="0" err="1"/>
              <a:t>shel</a:t>
            </a:r>
            <a:r>
              <a:rPr lang="en-US" i="1" dirty="0"/>
              <a:t> </a:t>
            </a:r>
            <a:r>
              <a:rPr lang="en-US" i="1" dirty="0" err="1"/>
              <a:t>rabi</a:t>
            </a:r>
            <a:r>
              <a:rPr lang="en-US" i="1" dirty="0"/>
              <a:t> Gamaliel</a:t>
            </a:r>
            <a:r>
              <a:rPr lang="en-US" dirty="0"/>
              <a:t>, </a:t>
            </a:r>
            <a:r>
              <a:rPr lang="en-US" dirty="0" err="1"/>
              <a:t>זו</a:t>
            </a:r>
            <a:r>
              <a:rPr lang="en-US" dirty="0"/>
              <a:t> </a:t>
            </a:r>
            <a:r>
              <a:rPr lang="en-US" dirty="0" err="1"/>
              <a:t>של</a:t>
            </a:r>
            <a:r>
              <a:rPr lang="en-US" dirty="0"/>
              <a:t> </a:t>
            </a:r>
            <a:r>
              <a:rPr lang="en-US" dirty="0" err="1"/>
              <a:t>רבי</a:t>
            </a:r>
            <a:r>
              <a:rPr lang="en-US" dirty="0"/>
              <a:t> </a:t>
            </a:r>
            <a:r>
              <a:rPr lang="en-US" dirty="0" err="1"/>
              <a:t>גמליאל</a:t>
            </a:r>
            <a:r>
              <a:rPr lang="en-US" dirty="0"/>
              <a:t>). The second line contains the Greek inscription “Rabi Gamaliel” (Gk. ραβι γαμα</a:t>
            </a:r>
            <a:r>
              <a:rPr lang="en-US" dirty="0" err="1"/>
              <a:t>λιηλ</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Beth</a:t>
            </a:r>
            <a:r>
              <a:rPr lang="en-US" baseline="0" dirty="0"/>
              <a:t> </a:t>
            </a:r>
            <a:r>
              <a:rPr lang="en-US" baseline="0" dirty="0" err="1"/>
              <a:t>Shearim</a:t>
            </a:r>
            <a:r>
              <a:rPr lang="en-US" baseline="0" dirty="0"/>
              <a:t> lies o</a:t>
            </a:r>
            <a:r>
              <a:rPr lang="en-US" dirty="0"/>
              <a:t>n the southwestern edge of the Jezreel Valley. Settlement at the site dates back to the Iron II period (circa 1000–586 BC), but the major finds are from the Late Roman period (1st–4th centuries</a:t>
            </a:r>
            <a:r>
              <a:rPr lang="en-US" baseline="0" dirty="0"/>
              <a:t> AD)</a:t>
            </a:r>
            <a:r>
              <a:rPr lang="en-US" dirty="0"/>
              <a:t>. The first mention of the site in ancient sources comes from Josephus, who called it </a:t>
            </a:r>
            <a:r>
              <a:rPr lang="en-US" dirty="0" err="1"/>
              <a:t>Besara</a:t>
            </a:r>
            <a:r>
              <a:rPr lang="en-US" dirty="0"/>
              <a:t>. The Talmud refers to it as Beth </a:t>
            </a:r>
            <a:r>
              <a:rPr lang="en-US" dirty="0" err="1"/>
              <a:t>Shearim</a:t>
            </a:r>
            <a:r>
              <a:rPr lang="en-US" dirty="0"/>
              <a:t> (or Beth </a:t>
            </a:r>
            <a:r>
              <a:rPr lang="en-US" dirty="0" err="1"/>
              <a:t>Sharei</a:t>
            </a:r>
            <a:r>
              <a:rPr lang="en-US" dirty="0"/>
              <a:t>, or Beth </a:t>
            </a:r>
            <a:r>
              <a:rPr lang="en-US" dirty="0" err="1"/>
              <a:t>Sharein</a:t>
            </a:r>
            <a:r>
              <a:rPr lang="en-US" dirty="0"/>
              <a:t>) and describes the place in detail because it was the home of Rabbi Yehuda </a:t>
            </a:r>
            <a:r>
              <a:rPr lang="en-US" dirty="0" err="1"/>
              <a:t>HaNasi</a:t>
            </a:r>
            <a:r>
              <a:rPr lang="en-US" dirty="0"/>
              <a:t> (Judah the Prince), one of the patriarchs of Judaism and the final compiler of the Mishnah.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main feature of the site is the group of 27 catacombs, dating from the 2nd to the 4th centuries AD. Within these catacombs are numerous </a:t>
            </a:r>
            <a:r>
              <a:rPr lang="en-US" i="1" dirty="0" err="1"/>
              <a:t>loculi</a:t>
            </a:r>
            <a:r>
              <a:rPr lang="en-US" dirty="0"/>
              <a:t> (small chambers, just large enough for a coffin), </a:t>
            </a:r>
            <a:r>
              <a:rPr lang="en-US" i="1" dirty="0" err="1"/>
              <a:t>arcosolia</a:t>
            </a:r>
            <a:r>
              <a:rPr lang="en-US" dirty="0"/>
              <a:t> (benches hewn out of a wall), and pit graves (cut into the floor), in which coffins, ossuaries, or bodies alone were laid. In one catacomb there were as many as 400 burial places. Jews from all over the diaspora were buried in this necropolis, but its popularity probably came from of the fact that numerous well-known rabbis were buried there. See the next slide for highlighting of the inscription. This photo comes from </a:t>
            </a:r>
            <a:r>
              <a:rPr lang="en-US" dirty="0" err="1"/>
              <a:t>Hanay</a:t>
            </a:r>
            <a:r>
              <a:rPr lang="en-US" dirty="0"/>
              <a:t> and is in the public domain, via Wikimedia Commons: https://commons.wikimedia.org/wiki/File:The_inscription_of_Rabbi_Gamaliel_which_identify_with_the_son_of_rabbi_Yehuda_Hanassi_Rabban_Gamaliel_beRabbi.jpg.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wiki101220170811093456</a:t>
            </a:r>
          </a:p>
        </p:txBody>
      </p:sp>
      <p:sp>
        <p:nvSpPr>
          <p:cNvPr id="4" name="Slide Number Placeholder 3"/>
          <p:cNvSpPr>
            <a:spLocks noGrp="1"/>
          </p:cNvSpPr>
          <p:nvPr>
            <p:ph type="sldNum" sz="quarter" idx="5"/>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20334736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One of the credentials mentioned by Paul in Acts 22:3 which would qualify him as a “Hebrew of Hebrews” was the fact that he had studied in Jerusalem under the famous Rabbi Gamliel (cf. Acts 5:34). The inscription in this photo comes from the tombs at Beth </a:t>
            </a:r>
            <a:r>
              <a:rPr lang="en-US" dirty="0" err="1"/>
              <a:t>Shearim</a:t>
            </a:r>
            <a:r>
              <a:rPr lang="en-US" dirty="0"/>
              <a:t> and records the location of the burial of Rabbi Gamaliel. The top line of the inscription reads “This belongs to Rabbi Gamaliel” (Heb. </a:t>
            </a:r>
            <a:r>
              <a:rPr lang="en-US" i="1" dirty="0"/>
              <a:t>zo </a:t>
            </a:r>
            <a:r>
              <a:rPr lang="en-US" i="1" dirty="0" err="1"/>
              <a:t>shel</a:t>
            </a:r>
            <a:r>
              <a:rPr lang="en-US" i="1" dirty="0"/>
              <a:t> </a:t>
            </a:r>
            <a:r>
              <a:rPr lang="en-US" i="1" dirty="0" err="1"/>
              <a:t>rabi</a:t>
            </a:r>
            <a:r>
              <a:rPr lang="en-US" i="1" dirty="0"/>
              <a:t> Gamaliel</a:t>
            </a:r>
            <a:r>
              <a:rPr lang="en-US" dirty="0"/>
              <a:t>, </a:t>
            </a:r>
            <a:r>
              <a:rPr lang="en-US" dirty="0" err="1"/>
              <a:t>זו</a:t>
            </a:r>
            <a:r>
              <a:rPr lang="en-US" dirty="0"/>
              <a:t> </a:t>
            </a:r>
            <a:r>
              <a:rPr lang="en-US" dirty="0" err="1"/>
              <a:t>של</a:t>
            </a:r>
            <a:r>
              <a:rPr lang="en-US" dirty="0"/>
              <a:t> </a:t>
            </a:r>
            <a:r>
              <a:rPr lang="en-US" dirty="0" err="1"/>
              <a:t>רבי</a:t>
            </a:r>
            <a:r>
              <a:rPr lang="en-US" dirty="0"/>
              <a:t> </a:t>
            </a:r>
            <a:r>
              <a:rPr lang="en-US" dirty="0" err="1"/>
              <a:t>גמליאל</a:t>
            </a:r>
            <a:r>
              <a:rPr lang="en-US" dirty="0"/>
              <a:t>). The second line contains the Greek inscription “Rabi Gamaliel” (Gk. ραβι γαμα</a:t>
            </a:r>
            <a:r>
              <a:rPr lang="en-US" dirty="0" err="1"/>
              <a:t>λιηλ</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Beth</a:t>
            </a:r>
            <a:r>
              <a:rPr lang="en-US" baseline="0" dirty="0"/>
              <a:t> </a:t>
            </a:r>
            <a:r>
              <a:rPr lang="en-US" baseline="0" dirty="0" err="1"/>
              <a:t>Shearim</a:t>
            </a:r>
            <a:r>
              <a:rPr lang="en-US" baseline="0" dirty="0"/>
              <a:t> lies o</a:t>
            </a:r>
            <a:r>
              <a:rPr lang="en-US" dirty="0"/>
              <a:t>n the southwestern edge of the Jezreel Valley. Settlement at the site dates back to the Iron II period (circa 1000–586 BC), but the major finds are from the Late Roman period (1st–4th centuries</a:t>
            </a:r>
            <a:r>
              <a:rPr lang="en-US" baseline="0" dirty="0"/>
              <a:t> AD)</a:t>
            </a:r>
            <a:r>
              <a:rPr lang="en-US" dirty="0"/>
              <a:t>. The first mention of the site in ancient sources comes from Josephus, who called it </a:t>
            </a:r>
            <a:r>
              <a:rPr lang="en-US" dirty="0" err="1"/>
              <a:t>Besara</a:t>
            </a:r>
            <a:r>
              <a:rPr lang="en-US" dirty="0"/>
              <a:t>. The Talmud refers to it as Beth </a:t>
            </a:r>
            <a:r>
              <a:rPr lang="en-US" dirty="0" err="1"/>
              <a:t>Shearim</a:t>
            </a:r>
            <a:r>
              <a:rPr lang="en-US" dirty="0"/>
              <a:t> (or Beth </a:t>
            </a:r>
            <a:r>
              <a:rPr lang="en-US" dirty="0" err="1"/>
              <a:t>Sharei</a:t>
            </a:r>
            <a:r>
              <a:rPr lang="en-US" dirty="0"/>
              <a:t>, or Beth </a:t>
            </a:r>
            <a:r>
              <a:rPr lang="en-US" dirty="0" err="1"/>
              <a:t>Sharein</a:t>
            </a:r>
            <a:r>
              <a:rPr lang="en-US" dirty="0"/>
              <a:t>) and describes the place in detail because it was the home of Rabbi Yehuda </a:t>
            </a:r>
            <a:r>
              <a:rPr lang="en-US" dirty="0" err="1"/>
              <a:t>HaNasi</a:t>
            </a:r>
            <a:r>
              <a:rPr lang="en-US" dirty="0"/>
              <a:t> (Judah the Prince), one of the patriarchs of Judaism and the final compiler of the Mishnah.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main feature of the site is the group of 27 catacombs, dating from the 2nd to the 4th centuries AD. Within these catacombs are numerous </a:t>
            </a:r>
            <a:r>
              <a:rPr lang="en-US" i="1" dirty="0"/>
              <a:t>loculi</a:t>
            </a:r>
            <a:r>
              <a:rPr lang="en-US" dirty="0"/>
              <a:t> (small chambers, just large enough for a coffin), </a:t>
            </a:r>
            <a:r>
              <a:rPr lang="en-US" i="1" dirty="0" err="1"/>
              <a:t>arcosolia</a:t>
            </a:r>
            <a:r>
              <a:rPr lang="en-US" dirty="0"/>
              <a:t> (benches hewn out of a wall), and pit graves (cut into the floor), in which coffins, ossuaries, or bodies alone were laid. In one catacomb there were as many as 400 burial places. Jews from all over the diaspora were buried in this necropolis, but its popularity probably came from of the fact that numerous well-known rabbis were buried there. This photo comes from </a:t>
            </a:r>
            <a:r>
              <a:rPr lang="en-US" dirty="0" err="1"/>
              <a:t>Hanay</a:t>
            </a:r>
            <a:r>
              <a:rPr lang="en-US" dirty="0"/>
              <a:t> and is in the public domain, via Wikimedia Commons: https://commons.wikimedia.org/wiki/File:The_inscription_of_Rabbi_Gamaliel_which_identify_with_the_son_of_rabbi_Yehuda_Hanassi_Rabban_Gamaliel_beRabbi.jpg.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wiki101220170811093456</a:t>
            </a:r>
          </a:p>
        </p:txBody>
      </p:sp>
      <p:sp>
        <p:nvSpPr>
          <p:cNvPr id="4" name="Slide Number Placeholder 3"/>
          <p:cNvSpPr>
            <a:spLocks noGrp="1"/>
          </p:cNvSpPr>
          <p:nvPr>
            <p:ph type="sldNum" sz="quarter" idx="5"/>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37407280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a:t>
            </a:r>
            <a:r>
              <a:rPr lang="en-US" baseline="0" dirty="0"/>
              <a:t> describing himself as a </a:t>
            </a:r>
            <a:r>
              <a:rPr lang="en-US" dirty="0"/>
              <a:t>“Hebrew of Hebrews,” Paul may have been making a claim</a:t>
            </a:r>
            <a:r>
              <a:rPr lang="en-US" baseline="0" dirty="0"/>
              <a:t> to being of a more conservative strain of Judaism, one that was </a:t>
            </a:r>
            <a:r>
              <a:rPr lang="en-US" dirty="0"/>
              <a:t>resistant to Hellenism and sought instead to preserve traditional Jewish language and culture. The Greek inscription shown here may represent the more</a:t>
            </a:r>
            <a:r>
              <a:rPr lang="en-US" baseline="0" dirty="0"/>
              <a:t> Hellenized form of Judaism with which Paul contrasted himself. This inscription </a:t>
            </a:r>
            <a:r>
              <a:rPr lang="en-US" dirty="0"/>
              <a:t>was originally the dedicatory inscription of a synagogue in Jerusalem.</a:t>
            </a:r>
            <a:r>
              <a:rPr lang="en-US" baseline="0" dirty="0"/>
              <a:t> It describes who built the synagogue and some of the purposes for which it was built. Because it is written in Greek, some scholars have suggested associating it with the “synagogue of the freedmen” mentioned in Acts 6:9.</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inscription reads, “</a:t>
            </a:r>
            <a:r>
              <a:rPr lang="en-US" i="0" dirty="0" err="1"/>
              <a:t>Theodotus</a:t>
            </a:r>
            <a:r>
              <a:rPr lang="en-US" i="0" dirty="0"/>
              <a:t>, son of </a:t>
            </a:r>
            <a:r>
              <a:rPr lang="en-US" i="0" dirty="0" err="1"/>
              <a:t>Vettenus</a:t>
            </a:r>
            <a:r>
              <a:rPr lang="en-US" i="0" dirty="0"/>
              <a:t>, priest and synagogue ruler, son of a synagogue ruler, grandson of a synagogue ruler, built the synagogue for the reading of the Law and the teaching of the commandments, along with the guest-house, the rooms, and the water supplies for the lodging of strangers in need, which his fathers founded along with the Elders and Simonides.” </a:t>
            </a:r>
            <a:r>
              <a:rPr lang="en-US" dirty="0"/>
              <a:t>This inscription was photographed at the Israel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tb032014529</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23438410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depiction of the menorah at the bottom clearly identifies this inscription as Jewish.</a:t>
            </a:r>
            <a:r>
              <a:rPr lang="en-US" sz="1200" kern="1200" baseline="0" dirty="0">
                <a:solidFill>
                  <a:schemeClr val="tx1"/>
                </a:solidFill>
                <a:effectLst/>
                <a:latin typeface="+mn-lt"/>
                <a:ea typeface="+mn-ea"/>
                <a:cs typeface="+mn-cs"/>
              </a:rPr>
              <a:t> The fact that it was written</a:t>
            </a:r>
            <a:r>
              <a:rPr lang="en-US" sz="1200" kern="1200" dirty="0">
                <a:solidFill>
                  <a:schemeClr val="tx1"/>
                </a:solidFill>
                <a:effectLst/>
                <a:latin typeface="+mn-lt"/>
                <a:ea typeface="+mn-ea"/>
                <a:cs typeface="+mn-cs"/>
              </a:rPr>
              <a:t> in Greek may connect it with Hellenistic Jews. This marble plaque was photographed at the Metropolitan Museum of Art in New York City.</a:t>
            </a:r>
          </a:p>
          <a:p>
            <a:endParaRPr lang="en-US" sz="1200" kern="1200" dirty="0">
              <a:solidFill>
                <a:schemeClr val="tx1"/>
              </a:solidFill>
              <a:effectLst/>
              <a:latin typeface="+mn-lt"/>
              <a:ea typeface="+mn-ea"/>
              <a:cs typeface="+mn-cs"/>
            </a:endParaRPr>
          </a:p>
          <a:p>
            <a:r>
              <a:rPr lang="en-US" dirty="0"/>
              <a:t>adr1605243791</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42042899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A Jewish presence in Corinth is confirmed by these architectural fragments that once belonged to</a:t>
            </a:r>
            <a:r>
              <a:rPr lang="en-US" sz="1200" baseline="0" dirty="0"/>
              <a:t> </a:t>
            </a:r>
            <a:r>
              <a:rPr lang="en-US" sz="1200" dirty="0"/>
              <a:t>a synagogue. </a:t>
            </a:r>
            <a:r>
              <a:rPr lang="en-US" baseline="0" dirty="0"/>
              <a:t>This Greek inscription, which reads “[</a:t>
            </a:r>
            <a:r>
              <a:rPr lang="en-US" baseline="0" dirty="0" err="1"/>
              <a:t>syna</a:t>
            </a:r>
            <a:r>
              <a:rPr lang="en-US" baseline="0" dirty="0"/>
              <a:t>]</a:t>
            </a:r>
            <a:r>
              <a:rPr lang="en-US" baseline="0" dirty="0" err="1"/>
              <a:t>gogue</a:t>
            </a:r>
            <a:r>
              <a:rPr lang="en-US" baseline="0" dirty="0"/>
              <a:t> of the </a:t>
            </a:r>
            <a:r>
              <a:rPr lang="en-US" baseline="0" dirty="0" err="1"/>
              <a:t>Hebr</a:t>
            </a:r>
            <a:r>
              <a:rPr lang="en-US" baseline="0" dirty="0"/>
              <a:t>[</a:t>
            </a:r>
            <a:r>
              <a:rPr lang="en-US" baseline="0" dirty="0" err="1"/>
              <a:t>ews</a:t>
            </a:r>
            <a:r>
              <a:rPr lang="en-US" baseline="0" dirty="0"/>
              <a:t>]” ([</a:t>
            </a:r>
            <a:r>
              <a:rPr lang="el-GR" baseline="0" dirty="0"/>
              <a:t>ΣΥΝΑ</a:t>
            </a:r>
            <a:r>
              <a:rPr lang="en-US" baseline="0" dirty="0"/>
              <a:t>]</a:t>
            </a:r>
            <a:r>
              <a:rPr lang="el-GR" baseline="0" dirty="0"/>
              <a:t>ΓΩΓΗ ΕΒΡ</a:t>
            </a:r>
            <a:r>
              <a:rPr lang="en-US" baseline="0" dirty="0"/>
              <a:t>[</a:t>
            </a:r>
            <a:r>
              <a:rPr lang="el-GR" baseline="0" dirty="0"/>
              <a:t>ΑΙΩΝ</a:t>
            </a:r>
            <a:r>
              <a:rPr lang="en-US" baseline="0" dirty="0"/>
              <a:t>]), was found in a Late Roman synagogue in Corinth (dated by archaeologists to the 5th century AD). </a:t>
            </a:r>
            <a:r>
              <a:rPr lang="en-US" sz="1200" dirty="0"/>
              <a:t>These artifacts were photographed in the Corinth Museum.</a:t>
            </a:r>
          </a:p>
          <a:p>
            <a:endParaRPr lang="en-US" sz="1200" dirty="0"/>
          </a:p>
          <a:p>
            <a:r>
              <a:rPr lang="en-US" sz="1200" dirty="0"/>
              <a:t>tb031706083</a:t>
            </a:r>
            <a:endParaRPr lang="en-US" dirty="0"/>
          </a:p>
        </p:txBody>
      </p:sp>
    </p:spTree>
    <p:extLst>
      <p:ext uri="{BB962C8B-B14F-4D97-AF65-F5344CB8AC3E}">
        <p14:creationId xmlns:p14="http://schemas.microsoft.com/office/powerpoint/2010/main" val="256442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fresco shows another set of wax-covered</a:t>
            </a:r>
            <a:r>
              <a:rPr lang="en-US" baseline="0" dirty="0"/>
              <a:t> wooden tablets and a stylus. The Latin word </a:t>
            </a:r>
            <a:r>
              <a:rPr lang="en-US" i="1" baseline="0" dirty="0"/>
              <a:t>caudex</a:t>
            </a:r>
            <a:r>
              <a:rPr lang="en-US" baseline="0" dirty="0"/>
              <a:t> means “a block of wood” and referred to this kind of tablet. When several such leaves were attached together they were referred to as a </a:t>
            </a:r>
            <a:r>
              <a:rPr lang="en-US" i="1" baseline="0" dirty="0"/>
              <a:t>codex</a:t>
            </a:r>
            <a:r>
              <a:rPr lang="en-US" baseline="0" dirty="0"/>
              <a:t>. The name was appropriated when the wooden leaves were eventually replaced with leaves of papyrus or parchment. Gamble argues convincingly that Paul’s request for “the parchments” (Gk. </a:t>
            </a:r>
            <a:r>
              <a:rPr lang="en-US" i="1" baseline="0" dirty="0" err="1"/>
              <a:t>tas</a:t>
            </a:r>
            <a:r>
              <a:rPr lang="en-US" i="1" baseline="0" dirty="0"/>
              <a:t> </a:t>
            </a:r>
            <a:r>
              <a:rPr lang="en-US" i="1" baseline="0" dirty="0" err="1"/>
              <a:t>membranas</a:t>
            </a:r>
            <a:r>
              <a:rPr lang="en-US" baseline="0" dirty="0"/>
              <a:t>, </a:t>
            </a:r>
            <a:r>
              <a:rPr lang="el-GR" sz="1200" b="0" i="0" u="none" strike="noStrike" kern="1200" baseline="0" dirty="0">
                <a:solidFill>
                  <a:schemeClr val="tx1"/>
                </a:solidFill>
                <a:latin typeface="+mn-lt"/>
                <a:ea typeface="+mn-ea"/>
                <a:cs typeface="+mn-cs"/>
              </a:rPr>
              <a:t>τὰς μεμβράνας</a:t>
            </a:r>
            <a:r>
              <a:rPr lang="en-US" sz="1200" b="0" i="0" u="none" strike="noStrike" kern="1200" baseline="0" dirty="0">
                <a:solidFill>
                  <a:schemeClr val="tx1"/>
                </a:solidFill>
                <a:latin typeface="+mn-lt"/>
                <a:ea typeface="+mn-ea"/>
                <a:cs typeface="+mn-cs"/>
              </a:rPr>
              <a:t>) in 2 Timothy 4:13 refers to codices, since he would have used a different word (</a:t>
            </a:r>
            <a:r>
              <a:rPr lang="en-US" sz="1200" b="0" i="1" u="none" strike="noStrike" kern="1200" baseline="0" dirty="0" err="1">
                <a:solidFill>
                  <a:schemeClr val="tx1"/>
                </a:solidFill>
                <a:latin typeface="+mn-lt"/>
                <a:ea typeface="+mn-ea"/>
                <a:cs typeface="+mn-cs"/>
              </a:rPr>
              <a:t>diphtherai</a:t>
            </a:r>
            <a:r>
              <a:rPr lang="en-US" sz="1200" b="0" i="0" u="none" strike="noStrike" kern="1200" baseline="0" dirty="0">
                <a:solidFill>
                  <a:schemeClr val="tx1"/>
                </a:solidFill>
                <a:latin typeface="+mn-lt"/>
                <a:ea typeface="+mn-ea"/>
                <a:cs typeface="+mn-cs"/>
              </a:rPr>
              <a:t>) for parchment rolls (1995: 50). </a:t>
            </a:r>
            <a:r>
              <a:rPr lang="en-US" sz="1200" baseline="0" dirty="0"/>
              <a:t>This fresco was photographed at the </a:t>
            </a:r>
            <a:r>
              <a:rPr lang="en-US" sz="1200" dirty="0"/>
              <a:t>Naples Archaeological Museum.</a:t>
            </a:r>
          </a:p>
          <a:p>
            <a:endParaRPr lang="en-US" sz="1200" dirty="0"/>
          </a:p>
          <a:p>
            <a:r>
              <a:rPr lang="en-US" sz="1200" b="1" dirty="0"/>
              <a:t>Reference:</a:t>
            </a:r>
          </a:p>
          <a:p>
            <a:r>
              <a:rPr lang="en-US" dirty="0"/>
              <a:t>Gamble, Harry.</a:t>
            </a:r>
          </a:p>
          <a:p>
            <a:pPr marL="685800" indent="-457200">
              <a:tabLst>
                <a:tab pos="685800" algn="l"/>
              </a:tabLst>
            </a:pPr>
            <a:r>
              <a:rPr lang="en-US" dirty="0"/>
              <a:t>1995	</a:t>
            </a:r>
            <a:r>
              <a:rPr lang="en-US" i="1" baseline="0" dirty="0"/>
              <a:t>Books and Readers in the Early Church</a:t>
            </a:r>
            <a:r>
              <a:rPr lang="en-US" baseline="0" dirty="0"/>
              <a:t>. London: Yale.</a:t>
            </a:r>
            <a:endParaRPr lang="en-US" dirty="0"/>
          </a:p>
          <a:p>
            <a:endParaRPr lang="en-US" sz="1200" dirty="0"/>
          </a:p>
          <a:p>
            <a:r>
              <a:rPr lang="en-US" dirty="0"/>
              <a:t>tb0515170889</a:t>
            </a:r>
          </a:p>
        </p:txBody>
      </p:sp>
    </p:spTree>
    <p:extLst>
      <p:ext uri="{BB962C8B-B14F-4D97-AF65-F5344CB8AC3E}">
        <p14:creationId xmlns:p14="http://schemas.microsoft.com/office/powerpoint/2010/main" val="2008884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shows Jewish men and boys today who, like Paul, identify with the more conservative traditions of Judaism.</a:t>
            </a:r>
          </a:p>
          <a:p>
            <a:endParaRPr lang="en-US" dirty="0"/>
          </a:p>
          <a:p>
            <a:r>
              <a:rPr lang="en-US" dirty="0"/>
              <a:t>tb101303038</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123294670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man wears a prayer shawl, along with phylacteries on his forehead and left arm and hand. It</a:t>
            </a:r>
            <a:r>
              <a:rPr lang="en-US" baseline="0" dirty="0"/>
              <a:t> may be noted that t</a:t>
            </a:r>
            <a:r>
              <a:rPr lang="en-US" dirty="0"/>
              <a:t>here are clear and important differences between Jews such as the one pictured above and those mentioned in the New Testament. </a:t>
            </a:r>
            <a:r>
              <a:rPr lang="en-US" altLang="en-US" dirty="0"/>
              <a:t>This American Colony photograph was taken between 1910 and 1920. </a:t>
            </a:r>
            <a:endParaRPr lang="en-US" dirty="0"/>
          </a:p>
          <a:p>
            <a:endParaRPr lang="en-US" dirty="0"/>
          </a:p>
          <a:p>
            <a:r>
              <a:rPr lang="en-US" dirty="0"/>
              <a:t>mat05305</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35245920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dirty="0"/>
              <a:t>Although these modern-day men do not call themselves Pharisees, all recognize that the Pharisaic tradition was carried on by the rabbis after the destruction of the temple in AD 70 (whereas other sects, like the Sadducees and Essenes, passed away). The zeal of the first-century Pharisees is also often manifest among today’s Orthodox and ultra-Orthodox Jews. Similar robes and head-coverings could have been worn by the religiously observant Jews of Paul’s day</a:t>
            </a:r>
            <a:r>
              <a:rPr lang="en-US" sz="1200" baseline="0" dirty="0"/>
              <a:t>; because of the perishability of linens, little physical evidence of their clothing has survived.</a:t>
            </a:r>
            <a:endParaRPr lang="en-US" sz="1200" dirty="0"/>
          </a:p>
          <a:p>
            <a:endParaRPr lang="en-US" sz="1200" dirty="0"/>
          </a:p>
          <a:p>
            <a:r>
              <a:rPr lang="en-US" sz="1200" dirty="0"/>
              <a:t>tb092302207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35245920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Paul’s persecution of the church</a:t>
            </a:r>
            <a:r>
              <a:rPr lang="en-US" sz="1200" kern="1200" baseline="0" dirty="0">
                <a:solidFill>
                  <a:schemeClr val="tx1"/>
                </a:solidFill>
                <a:effectLst/>
                <a:latin typeface="+mn-lt"/>
                <a:ea typeface="+mn-ea"/>
                <a:cs typeface="+mn-cs"/>
              </a:rPr>
              <a:t> in its earliest decades was well-known (cf. Acts 8–9). </a:t>
            </a:r>
            <a:r>
              <a:rPr lang="en-US" sz="1200" kern="1200" dirty="0">
                <a:solidFill>
                  <a:schemeClr val="tx1"/>
                </a:solidFill>
                <a:effectLst/>
                <a:latin typeface="+mn-lt"/>
                <a:ea typeface="+mn-ea"/>
                <a:cs typeface="+mn-cs"/>
              </a:rPr>
              <a:t>These iron shackles may be similar to those used to confine the early Christians. This display was photographed at the Spartacus Exhibit, a temporary exhibition at the Ara </a:t>
            </a:r>
            <a:r>
              <a:rPr lang="en-US" sz="1200" kern="1200" dirty="0" err="1">
                <a:solidFill>
                  <a:schemeClr val="tx1"/>
                </a:solidFill>
                <a:effectLst/>
                <a:latin typeface="+mn-lt"/>
                <a:ea typeface="+mn-ea"/>
                <a:cs typeface="+mn-cs"/>
              </a:rPr>
              <a:t>Pacis</a:t>
            </a:r>
            <a:r>
              <a:rPr lang="en-US" sz="1200" kern="1200" dirty="0">
                <a:solidFill>
                  <a:schemeClr val="tx1"/>
                </a:solidFill>
                <a:effectLst/>
                <a:latin typeface="+mn-lt"/>
                <a:ea typeface="+mn-ea"/>
                <a:cs typeface="+mn-cs"/>
              </a:rPr>
              <a:t> Museum in Rome.</a:t>
            </a:r>
            <a:endParaRPr lang="en-US" dirty="0"/>
          </a:p>
          <a:p>
            <a:endParaRPr lang="en-US" dirty="0"/>
          </a:p>
          <a:p>
            <a:r>
              <a:rPr lang="en-US" dirty="0"/>
              <a:t>tb0518174080</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5172241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Prior to his conversion,</a:t>
            </a:r>
            <a:r>
              <a:rPr lang="en-US" baseline="0" dirty="0"/>
              <a:t> Paul was “</a:t>
            </a:r>
            <a:r>
              <a:rPr lang="en-US" sz="1200" b="0" i="0" u="none" strike="noStrike" kern="1200" baseline="0" dirty="0">
                <a:solidFill>
                  <a:schemeClr val="tx1"/>
                </a:solidFill>
                <a:latin typeface="+mn-lt"/>
                <a:ea typeface="+mn-ea"/>
                <a:cs typeface="+mn-cs"/>
              </a:rPr>
              <a:t>ravaging the church, and entering house after house, he dragged off men and women and committed them to prison” (Acts 8:3, ESV). This relief, which dates to shortly after the life of Paul, depicts a German prisoner with his hands bound behind his back. </a:t>
            </a:r>
            <a:r>
              <a:rPr lang="en-US" dirty="0"/>
              <a:t>This relief was </a:t>
            </a:r>
            <a:r>
              <a:rPr lang="en-US" sz="1200" kern="1200" dirty="0">
                <a:solidFill>
                  <a:schemeClr val="tx1"/>
                </a:solidFill>
                <a:effectLst/>
                <a:latin typeface="+mn-lt"/>
                <a:ea typeface="+mn-ea"/>
                <a:cs typeface="+mn-cs"/>
              </a:rPr>
              <a:t>photographed at the Spartacus Exhibit, a temporary exhibition at the Ara Pacis Museum in Rome.</a:t>
            </a:r>
            <a:endParaRPr lang="en-US" dirty="0"/>
          </a:p>
          <a:p>
            <a:endParaRPr lang="en-US" dirty="0"/>
          </a:p>
          <a:p>
            <a:r>
              <a:rPr lang="en-US" dirty="0"/>
              <a:t>tb0518173941</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77514966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relief depicts prisoners who are bound together by a rope or chain around their necks, being led by a rope. Paul had taken prisoners like the ones pictured here when he was persecuting the Christians. This relief was photographed in the Istanbul Archaeological Museum.</a:t>
            </a:r>
          </a:p>
          <a:p>
            <a:endParaRPr lang="en-US" dirty="0"/>
          </a:p>
          <a:p>
            <a:r>
              <a:rPr lang="en-US" dirty="0"/>
              <a:t>tb122922407</a:t>
            </a:r>
          </a:p>
        </p:txBody>
      </p:sp>
    </p:spTree>
    <p:extLst>
      <p:ext uri="{BB962C8B-B14F-4D97-AF65-F5344CB8AC3E}">
        <p14:creationId xmlns:p14="http://schemas.microsoft.com/office/powerpoint/2010/main" val="72731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coin shows two bound prisoners beneath a war</a:t>
            </a:r>
            <a:r>
              <a:rPr lang="en-US" baseline="0" dirty="0"/>
              <a:t> standard decorated with shields. The letters “SC” stand for the Latin phrase </a:t>
            </a:r>
            <a:r>
              <a:rPr lang="en-US" i="1" baseline="0" dirty="0" err="1"/>
              <a:t>Senatus</a:t>
            </a:r>
            <a:r>
              <a:rPr lang="en-US" i="1" baseline="0" dirty="0"/>
              <a:t> </a:t>
            </a:r>
            <a:r>
              <a:rPr lang="en-US" i="1" baseline="0" dirty="0" err="1"/>
              <a:t>Consulto</a:t>
            </a:r>
            <a:r>
              <a:rPr lang="en-US" baseline="0" dirty="0"/>
              <a:t>, indicating that the coin was minted with the approval of the Roman Senate. The </a:t>
            </a:r>
            <a:r>
              <a:rPr lang="en-US" i="1" baseline="0" dirty="0" err="1"/>
              <a:t>dupondius</a:t>
            </a:r>
            <a:r>
              <a:rPr lang="en-US" baseline="0" dirty="0"/>
              <a:t> was a brass coin that was worth 1/8th of a denarius. At the height of the Roman Empire it would buy a loaf of bread or two cups (half L) of wine. This coin</a:t>
            </a:r>
            <a:r>
              <a:rPr lang="en-US" dirty="0"/>
              <a:t> was photographed at the Naples Archaeological Museum.</a:t>
            </a:r>
          </a:p>
          <a:p>
            <a:endParaRPr lang="en-US" dirty="0"/>
          </a:p>
          <a:p>
            <a:r>
              <a:rPr lang="en-US" dirty="0"/>
              <a:t>tb0515170941</a:t>
            </a:r>
          </a:p>
        </p:txBody>
      </p:sp>
    </p:spTree>
    <p:extLst>
      <p:ext uri="{BB962C8B-B14F-4D97-AF65-F5344CB8AC3E}">
        <p14:creationId xmlns:p14="http://schemas.microsoft.com/office/powerpoint/2010/main" val="9383086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sculpture depicts an emperor and his wife with male and female prisoners, illustrating the persecution Paul inflicted on Christians in his early years. This sculpture likely belongs to the 1st century BC, although a later date cannot be ruled out. A removable box has been added to the central figure to avoid causing offense or surprise. </a:t>
            </a:r>
            <a:r>
              <a:rPr lang="en-US" dirty="0"/>
              <a:t>This relief was photographed at the Aphrodisias Museum.</a:t>
            </a:r>
          </a:p>
          <a:p>
            <a:endParaRPr lang="en-US" dirty="0"/>
          </a:p>
          <a:p>
            <a:r>
              <a:rPr lang="en-US" dirty="0"/>
              <a:t>shs031215226</a:t>
            </a:r>
          </a:p>
        </p:txBody>
      </p:sp>
    </p:spTree>
    <p:extLst>
      <p:ext uri="{BB962C8B-B14F-4D97-AF65-F5344CB8AC3E}">
        <p14:creationId xmlns:p14="http://schemas.microsoft.com/office/powerpoint/2010/main" val="12604115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Paul did not limit his persecution to men, but also targeted women (cf. Acts 8:12; 9:2; 22:4). This statue depicts the Dacian people as a captive woman. The inscription on the base reads “of the nation of Dacia” (</a:t>
            </a:r>
            <a:r>
              <a:rPr lang="el-GR" dirty="0"/>
              <a:t>ΕΘΝΟΥΣ ΔΑΚΩΝ</a:t>
            </a:r>
            <a:r>
              <a:rPr lang="en-US" dirty="0"/>
              <a:t>). The Emperor Augustus conquered Dacia (modern-day Romania) in the years 1 BC to AD 4. This statue was photographed at the Aphrodisias Museum.</a:t>
            </a:r>
          </a:p>
          <a:p>
            <a:endParaRPr lang="en-US" dirty="0"/>
          </a:p>
          <a:p>
            <a:r>
              <a:rPr lang="en-US" dirty="0"/>
              <a:t>shs031215255</a:t>
            </a:r>
          </a:p>
        </p:txBody>
      </p:sp>
    </p:spTree>
    <p:extLst>
      <p:ext uri="{BB962C8B-B14F-4D97-AF65-F5344CB8AC3E}">
        <p14:creationId xmlns:p14="http://schemas.microsoft.com/office/powerpoint/2010/main" val="3459717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While we do not know the exact locations or conditions of the prisons where early Christians were held, we can be sure they were not pleasant.</a:t>
            </a:r>
            <a:r>
              <a:rPr lang="en-US" baseline="0" dirty="0"/>
              <a:t> Some of the early Christians may have been imprisoned in the same prison occupied earlier by Jesus, although the location pictured here is of doubtful identification. </a:t>
            </a:r>
            <a:r>
              <a:rPr lang="en-US" dirty="0"/>
              <a:t>This American Colony photograph was taken </a:t>
            </a:r>
            <a:r>
              <a:rPr lang="en-US" sz="1200" b="0" i="0" kern="1200" dirty="0">
                <a:solidFill>
                  <a:schemeClr val="tx1"/>
                </a:solidFill>
                <a:effectLst/>
                <a:latin typeface="+mn-lt"/>
                <a:ea typeface="+mn-ea"/>
                <a:cs typeface="+mn-cs"/>
              </a:rPr>
              <a:t>between 1940 and 1946.</a:t>
            </a:r>
            <a:endParaRPr lang="en-US" dirty="0"/>
          </a:p>
          <a:p>
            <a:endParaRPr lang="en-US" dirty="0"/>
          </a:p>
          <a:p>
            <a:r>
              <a:rPr lang="en-US" dirty="0"/>
              <a:t>mat12455</a:t>
            </a:r>
          </a:p>
        </p:txBody>
      </p:sp>
    </p:spTree>
    <p:extLst>
      <p:ext uri="{BB962C8B-B14F-4D97-AF65-F5344CB8AC3E}">
        <p14:creationId xmlns:p14="http://schemas.microsoft.com/office/powerpoint/2010/main" val="627687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In this fascinating fresco portrait,</a:t>
            </a:r>
            <a:r>
              <a:rPr lang="en-US" baseline="0" dirty="0"/>
              <a:t> the baker </a:t>
            </a:r>
            <a:r>
              <a:rPr lang="en-US" baseline="0" dirty="0" err="1"/>
              <a:t>Terentius</a:t>
            </a:r>
            <a:r>
              <a:rPr lang="en-US" baseline="0" dirty="0"/>
              <a:t> Neo and his wife are portrayed as literate intellectuals. She holds a stylus and folding wax tablet</a:t>
            </a:r>
            <a:r>
              <a:rPr lang="en-US" dirty="0"/>
              <a:t>,</a:t>
            </a:r>
            <a:r>
              <a:rPr lang="en-US" baseline="0" dirty="0"/>
              <a:t> indicating her ability to read and write (she is thought to have managed the bakery). He holds a </a:t>
            </a:r>
            <a:r>
              <a:rPr lang="en-US" i="1" baseline="0" dirty="0" err="1"/>
              <a:t>rotulus</a:t>
            </a:r>
            <a:r>
              <a:rPr lang="en-US" baseline="0" dirty="0"/>
              <a:t>, a parchment or papyrus document that was wound around a wooden rod and written in such a way that the roll would be unwound vertically. Both forms of “books” were common in Paul’s day for everyday business activities. </a:t>
            </a:r>
            <a:r>
              <a:rPr lang="en-US" sz="1200" baseline="0" dirty="0"/>
              <a:t>This fresco was photographed at the </a:t>
            </a:r>
            <a:r>
              <a:rPr lang="en-US" sz="1200" dirty="0"/>
              <a:t>Naples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tb0515170299</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00888440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structure is located in the Greek Orthodox Monastery of the Praetorium.</a:t>
            </a:r>
            <a:r>
              <a:rPr lang="en-US" baseline="0" dirty="0"/>
              <a:t> The monastery is</a:t>
            </a:r>
            <a:r>
              <a:rPr lang="en-US" dirty="0"/>
              <a:t> located near the Church of Ecce Homo, between the Second and Third Stations of the Via Dolorosa in Jerusalem. This ancient</a:t>
            </a:r>
            <a:r>
              <a:rPr lang="en-US" baseline="0" dirty="0"/>
              <a:t> structure </a:t>
            </a:r>
            <a:r>
              <a:rPr lang="en-US" dirty="0"/>
              <a:t>provides an illustration of a subterranean cavity that would have been suitable for imprisoning people.</a:t>
            </a:r>
          </a:p>
          <a:p>
            <a:endParaRPr lang="en-US" dirty="0"/>
          </a:p>
          <a:p>
            <a:r>
              <a:rPr lang="en-US" dirty="0"/>
              <a:t>tb061116179</a:t>
            </a:r>
          </a:p>
        </p:txBody>
      </p:sp>
    </p:spTree>
    <p:extLst>
      <p:ext uri="{BB962C8B-B14F-4D97-AF65-F5344CB8AC3E}">
        <p14:creationId xmlns:p14="http://schemas.microsoft.com/office/powerpoint/2010/main" val="62501883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Paul’s point is that there was no external requirement under the Mosaic Law that he had not met. The men and boys</a:t>
            </a:r>
            <a:r>
              <a:rPr lang="en-US" baseline="0" dirty="0"/>
              <a:t> in this photo are Hasidic, a sect of Judaism whose name means “piety.” The Hasidic movement arose in Ukraine in the 18th century and is known for its religious conservatism and social seclusion. Prior to his conversion, Paul would likely have been welcomed by a group of this kind. </a:t>
            </a:r>
            <a:r>
              <a:rPr lang="en-US" dirty="0"/>
              <a:t>This image comes from Christopher Michel and is licensed under CC BY 2.0, via Wikimedia Commons: https://commons.wikimedia.org/wiki/File:Jerusalem_(4767971998).jpg.</a:t>
            </a:r>
          </a:p>
          <a:p>
            <a:endParaRPr lang="en-US" dirty="0"/>
          </a:p>
          <a:p>
            <a:r>
              <a:rPr lang="en-US" dirty="0"/>
              <a:t>wiki4767971998070220100906</a:t>
            </a:r>
          </a:p>
        </p:txBody>
      </p:sp>
    </p:spTree>
    <p:extLst>
      <p:ext uri="{BB962C8B-B14F-4D97-AF65-F5344CB8AC3E}">
        <p14:creationId xmlns:p14="http://schemas.microsoft.com/office/powerpoint/2010/main" val="62501883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happily gave up the things previously listed in exchange for serving the Messiah. The terms “gain” (Gk. </a:t>
            </a:r>
            <a:r>
              <a:rPr lang="en-US" sz="1200" i="1" kern="1200" dirty="0" err="1">
                <a:solidFill>
                  <a:schemeClr val="tx1"/>
                </a:solidFill>
                <a:effectLst/>
                <a:latin typeface="+mn-lt"/>
                <a:ea typeface="+mn-ea"/>
                <a:cs typeface="+mn-cs"/>
              </a:rPr>
              <a:t>kerdē</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κέρδη</a:t>
            </a:r>
            <a:r>
              <a:rPr lang="en-US" sz="1200" i="0" kern="1200" dirty="0">
                <a:solidFill>
                  <a:schemeClr val="tx1"/>
                </a:solidFill>
                <a:effectLst/>
                <a:latin typeface="+mn-lt"/>
                <a:ea typeface="+mn-ea"/>
                <a:cs typeface="+mn-cs"/>
              </a:rPr>
              <a:t>) </a:t>
            </a:r>
            <a:r>
              <a:rPr lang="en-US" i="0" dirty="0"/>
              <a:t>and</a:t>
            </a:r>
            <a:r>
              <a:rPr lang="en-US" dirty="0"/>
              <a:t> “loss” (Gk. </a:t>
            </a:r>
            <a:r>
              <a:rPr lang="en-US" sz="1200" i="1" kern="1200" dirty="0" err="1">
                <a:solidFill>
                  <a:schemeClr val="tx1"/>
                </a:solidFill>
                <a:effectLst/>
                <a:latin typeface="+mn-lt"/>
                <a:ea typeface="+mn-ea"/>
                <a:cs typeface="+mn-cs"/>
              </a:rPr>
              <a:t>zēmian</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ζημίαν</a:t>
            </a:r>
            <a:r>
              <a:rPr lang="en-US" sz="1200" kern="1200" dirty="0">
                <a:solidFill>
                  <a:schemeClr val="tx1"/>
                </a:solidFill>
                <a:effectLst/>
                <a:latin typeface="+mn-lt"/>
                <a:ea typeface="+mn-ea"/>
                <a:cs typeface="+mn-cs"/>
              </a:rPr>
              <a:t>) </a:t>
            </a:r>
            <a:r>
              <a:rPr lang="en-US" dirty="0"/>
              <a:t>are associated in other contexts with commercial profits and liabilities. These concepts would have been naturally associated with the marketplace. The area pictured in this photo</a:t>
            </a:r>
            <a:r>
              <a:rPr lang="en-US" baseline="0" dirty="0"/>
              <a:t> </a:t>
            </a:r>
            <a:r>
              <a:rPr lang="en-US" dirty="0"/>
              <a:t>is the commercial </a:t>
            </a:r>
            <a:r>
              <a:rPr lang="en-US" i="1" dirty="0"/>
              <a:t>agora</a:t>
            </a:r>
            <a:r>
              <a:rPr lang="en-US" dirty="0"/>
              <a:t> (marketplace) at Philippi. See the next slide for labels.</a:t>
            </a:r>
          </a:p>
          <a:p>
            <a:endParaRPr lang="en-US" dirty="0"/>
          </a:p>
          <a:p>
            <a:r>
              <a:rPr lang="en-US" dirty="0"/>
              <a:t>tb031106669</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happily gave up the things previously listed in exchange for serving the Messiah. The terms “gain” (Gk. </a:t>
            </a:r>
            <a:r>
              <a:rPr lang="en-US" sz="1200" i="1" kern="1200" dirty="0" err="1">
                <a:solidFill>
                  <a:schemeClr val="tx1"/>
                </a:solidFill>
                <a:effectLst/>
                <a:latin typeface="+mn-lt"/>
                <a:ea typeface="+mn-ea"/>
                <a:cs typeface="+mn-cs"/>
              </a:rPr>
              <a:t>kerdē</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κέρδη</a:t>
            </a:r>
            <a:r>
              <a:rPr lang="en-US" sz="1200" i="0" kern="1200" dirty="0">
                <a:solidFill>
                  <a:schemeClr val="tx1"/>
                </a:solidFill>
                <a:effectLst/>
                <a:latin typeface="+mn-lt"/>
                <a:ea typeface="+mn-ea"/>
                <a:cs typeface="+mn-cs"/>
              </a:rPr>
              <a:t>) </a:t>
            </a:r>
            <a:r>
              <a:rPr lang="en-US" i="0" dirty="0"/>
              <a:t>and</a:t>
            </a:r>
            <a:r>
              <a:rPr lang="en-US" dirty="0"/>
              <a:t> “loss” (Gk. </a:t>
            </a:r>
            <a:r>
              <a:rPr lang="en-US" sz="1200" i="1" kern="1200" dirty="0" err="1">
                <a:solidFill>
                  <a:schemeClr val="tx1"/>
                </a:solidFill>
                <a:effectLst/>
                <a:latin typeface="+mn-lt"/>
                <a:ea typeface="+mn-ea"/>
                <a:cs typeface="+mn-cs"/>
              </a:rPr>
              <a:t>zēmian</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ζημίαν</a:t>
            </a:r>
            <a:r>
              <a:rPr lang="en-US" sz="1200" kern="1200" dirty="0">
                <a:solidFill>
                  <a:schemeClr val="tx1"/>
                </a:solidFill>
                <a:effectLst/>
                <a:latin typeface="+mn-lt"/>
                <a:ea typeface="+mn-ea"/>
                <a:cs typeface="+mn-cs"/>
              </a:rPr>
              <a:t>) </a:t>
            </a:r>
            <a:r>
              <a:rPr lang="en-US" dirty="0"/>
              <a:t>are associated in other contexts with commercial profits and liabilities. These concepts would have been naturally associated with the marketplace. The area pictured in this photo</a:t>
            </a:r>
            <a:r>
              <a:rPr lang="en-US" baseline="0" dirty="0"/>
              <a:t> </a:t>
            </a:r>
            <a:r>
              <a:rPr lang="en-US" dirty="0"/>
              <a:t>is the commercial </a:t>
            </a:r>
            <a:r>
              <a:rPr lang="en-US" i="1" dirty="0"/>
              <a:t>agora</a:t>
            </a:r>
            <a:r>
              <a:rPr lang="en-US" dirty="0"/>
              <a:t> (marketplace) at Philippi.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tb031106669</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8845643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typical Greek </a:t>
            </a:r>
            <a:r>
              <a:rPr lang="en-US" i="1" dirty="0"/>
              <a:t>agora</a:t>
            </a:r>
            <a:r>
              <a:rPr lang="en-US" dirty="0"/>
              <a:t> was located at the center of town.</a:t>
            </a:r>
            <a:r>
              <a:rPr lang="en-US" baseline="0" dirty="0"/>
              <a:t> It included a large, paved, open area surrounded by covered porches and stalls that could be used in inclement weather.</a:t>
            </a:r>
          </a:p>
          <a:p>
            <a:endParaRPr lang="en-US" dirty="0"/>
          </a:p>
          <a:p>
            <a:r>
              <a:rPr lang="en-US" dirty="0"/>
              <a:t>tb031106875</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247842266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structures visible along the left side of this phot</a:t>
            </a:r>
            <a:r>
              <a:rPr lang="en-US" baseline="0" dirty="0"/>
              <a:t>o were once stalls bordering the large open portion of the marketplace.</a:t>
            </a:r>
          </a:p>
          <a:p>
            <a:endParaRPr lang="en-US" dirty="0"/>
          </a:p>
          <a:p>
            <a:r>
              <a:rPr lang="en-US" dirty="0"/>
              <a:t>tb031106876</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324428871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tb031106834</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4808057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gave up all of his former positions</a:t>
            </a:r>
            <a:r>
              <a:rPr lang="en-US" baseline="0" dirty="0"/>
              <a:t> and relationships at his conversion. What had once been the most valuable aspects of his life then became of no value. </a:t>
            </a:r>
            <a:r>
              <a:rPr lang="en-US" dirty="0"/>
              <a:t>The story of Saul’s conversion on the road to Damascus</a:t>
            </a:r>
            <a:r>
              <a:rPr lang="en-US" baseline="0" dirty="0"/>
              <a:t> is captivating and has been portrayed many times in various art forms through the centuries</a:t>
            </a:r>
            <a:r>
              <a:rPr lang="en-US" dirty="0"/>
              <a:t>. This painting is by the Italian artist </a:t>
            </a:r>
            <a:r>
              <a:rPr lang="it-IT" dirty="0"/>
              <a:t>Michelangelo Merisi da Caravaggio. His dramatic use of lighting, seen in this painting, had a formative influence</a:t>
            </a:r>
            <a:r>
              <a:rPr lang="it-IT" baseline="0" dirty="0"/>
              <a:t> on Baroque painting. </a:t>
            </a:r>
            <a:r>
              <a:rPr lang="en-US" dirty="0"/>
              <a:t>This image comes from Wikimedia Commons and is in the public domain. Source:</a:t>
            </a:r>
            <a:r>
              <a:rPr lang="en-US" baseline="0" dirty="0"/>
              <a:t> https://commons.wikimedia.org/wiki/File:The_Conversion_of_Saint_Paul-Caravaggio_(c._1600-1).jpg</a:t>
            </a:r>
          </a:p>
          <a:p>
            <a:endParaRPr lang="en-US" baseline="0" dirty="0"/>
          </a:p>
          <a:p>
            <a:r>
              <a:rPr lang="en-US" baseline="0" dirty="0"/>
              <a:t>wiki051620110836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67912877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Greek word translated</a:t>
            </a:r>
            <a:r>
              <a:rPr lang="en-US" baseline="0" dirty="0"/>
              <a:t> here as “refuse” (Gk. </a:t>
            </a:r>
            <a:r>
              <a:rPr lang="en-US" i="1" baseline="0" dirty="0" err="1"/>
              <a:t>skubalon</a:t>
            </a:r>
            <a:r>
              <a:rPr lang="en-US" baseline="0" dirty="0"/>
              <a:t>, </a:t>
            </a:r>
            <a:r>
              <a:rPr lang="el-GR" sz="1200" kern="1200" dirty="0">
                <a:solidFill>
                  <a:schemeClr val="tx1"/>
                </a:solidFill>
                <a:effectLst/>
                <a:latin typeface="+mn-lt"/>
                <a:ea typeface="+mn-ea"/>
                <a:cs typeface="+mn-cs"/>
              </a:rPr>
              <a:t>σκύβαλον</a:t>
            </a:r>
            <a:r>
              <a:rPr lang="en-US" sz="1200" kern="1200" dirty="0">
                <a:solidFill>
                  <a:schemeClr val="tx1"/>
                </a:solidFill>
                <a:effectLst/>
                <a:latin typeface="+mn-lt"/>
                <a:ea typeface="+mn-ea"/>
                <a:cs typeface="+mn-cs"/>
              </a:rPr>
              <a:t>) can be used generally</a:t>
            </a:r>
            <a:r>
              <a:rPr lang="en-US" sz="1200" kern="1200" baseline="0" dirty="0">
                <a:solidFill>
                  <a:schemeClr val="tx1"/>
                </a:solidFill>
                <a:effectLst/>
                <a:latin typeface="+mn-lt"/>
                <a:ea typeface="+mn-ea"/>
                <a:cs typeface="+mn-cs"/>
              </a:rPr>
              <a:t> to refer to garbage or kitchen scraps; in many contexts, it </a:t>
            </a:r>
            <a:r>
              <a:rPr lang="en-US" sz="1200" kern="1200" dirty="0">
                <a:solidFill>
                  <a:schemeClr val="tx1"/>
                </a:solidFill>
                <a:effectLst/>
                <a:latin typeface="+mn-lt"/>
                <a:ea typeface="+mn-ea"/>
                <a:cs typeface="+mn-cs"/>
              </a:rPr>
              <a:t>refers to manure or human excrement. One of the</a:t>
            </a:r>
            <a:r>
              <a:rPr lang="en-US" sz="1200" kern="1200" baseline="0" dirty="0">
                <a:solidFill>
                  <a:schemeClr val="tx1"/>
                </a:solidFill>
                <a:effectLst/>
                <a:latin typeface="+mn-lt"/>
                <a:ea typeface="+mn-ea"/>
                <a:cs typeface="+mn-cs"/>
              </a:rPr>
              <a:t> advances brought by Hellenism was the public latrine. Such installations significantly improved hygiene in larger towns and cities. They were typically fed by excess water from an aqueduct, which continually flowed below the seats and flushed away the excrement. This well-preserved latrine at Philippi still has many of its original seats. The trough visible at the foot of the seats also ran with fresh water, into which a sponge on a stick could be immersed and used for sanitary purposes.</a:t>
            </a:r>
            <a:endParaRPr lang="en-US" dirty="0"/>
          </a:p>
          <a:p>
            <a:endParaRPr lang="en-US" dirty="0"/>
          </a:p>
          <a:p>
            <a:r>
              <a:rPr lang="en-US" dirty="0"/>
              <a:t>tb031106851</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67912877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Fewer of the original seats are preserved in this public latrine.</a:t>
            </a:r>
          </a:p>
          <a:p>
            <a:endParaRPr lang="en-US" dirty="0"/>
          </a:p>
          <a:p>
            <a:r>
              <a:rPr lang="en-US" dirty="0"/>
              <a:t>tb010717187</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2960694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 most common writing instruments in Paul’s day were styluses made of a reed or quill. The bronze stylus shown here is similar</a:t>
            </a:r>
            <a:r>
              <a:rPr lang="en-US" sz="1200" baseline="0" dirty="0"/>
              <a:t> in shape and function. It would have been more expensive than a quill or reed, but it would not have worn out as quickly. This stylus was photographed at the </a:t>
            </a:r>
            <a:r>
              <a:rPr lang="en-US" sz="1200" dirty="0"/>
              <a:t>Metropolitan Museum of Art in New York City.</a:t>
            </a:r>
          </a:p>
          <a:p>
            <a:endParaRPr lang="en-US" sz="1200" dirty="0"/>
          </a:p>
          <a:p>
            <a:r>
              <a:rPr lang="en-US" dirty="0"/>
              <a:t>adr1606034571</a:t>
            </a:r>
          </a:p>
        </p:txBody>
      </p:sp>
    </p:spTree>
    <p:extLst>
      <p:ext uri="{BB962C8B-B14F-4D97-AF65-F5344CB8AC3E}">
        <p14:creationId xmlns:p14="http://schemas.microsoft.com/office/powerpoint/2010/main" val="130615481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Paul argues that</a:t>
            </a:r>
            <a:r>
              <a:rPr lang="en-US" baseline="0" dirty="0"/>
              <a:t> righteousness comes not through the Law or religious observances, but through faith. In his letter to the Romans, Paul illustrates this point through the example of Abraham, shown here receiving back Isaac after the testing of his faith. </a:t>
            </a:r>
            <a:r>
              <a:rPr lang="en-US" dirty="0"/>
              <a:t>This depiction comes from the </a:t>
            </a:r>
            <a:r>
              <a:rPr lang="en-US" i="1" dirty="0"/>
              <a:t>Bible Primer, Old Testament, for use in the primary department of Sunday schools</a:t>
            </a:r>
            <a:r>
              <a:rPr lang="en-US" dirty="0"/>
              <a:t>, by Adolf</a:t>
            </a:r>
            <a:r>
              <a:rPr lang="en-US" baseline="0" dirty="0"/>
              <a:t> </a:t>
            </a:r>
            <a:r>
              <a:rPr lang="en-US" baseline="0" dirty="0" err="1"/>
              <a:t>Hult</a:t>
            </a:r>
            <a:r>
              <a:rPr lang="en-US" baseline="0" dirty="0"/>
              <a:t>. </a:t>
            </a:r>
            <a:r>
              <a:rPr lang="en-US" dirty="0"/>
              <a:t>This image is in the public domain, via Wikimedia Commons: https://commons.wikimedia.org/wiki/File:Bible_primer,_Old_Testament,_for_use_in_the_primary_department_of_Sunday_schools_(1919)_(14759064066).jpg.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wiki147590640661919</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12187363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poignant</a:t>
            </a:r>
            <a:r>
              <a:rPr lang="en-US" baseline="0" dirty="0"/>
              <a:t> sign is found on the door of the so-called “Garden Tomb,” a popular destination for pilgrims in Jerusalem. Although the tomb has been shown to date to the Iron Age II (circa 700 BC), it provides a serene setting that recalls the events surrounding Jesus’s burial and resurrection. The sign on the door proclaims the resurrection of Jesus in the words of the angelic messenger (Matt 28:6).</a:t>
            </a:r>
            <a:endParaRPr lang="en-US" dirty="0"/>
          </a:p>
          <a:p>
            <a:endParaRPr lang="en-US" sz="1200" dirty="0"/>
          </a:p>
          <a:p>
            <a:r>
              <a:rPr lang="en-US" sz="1200" dirty="0"/>
              <a:t>tb061116122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12187363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sign marks a traditional location where Jesus was beaten. This</a:t>
            </a:r>
            <a:r>
              <a:rPr lang="en-US" sz="1200" baseline="0" dirty="0"/>
              <a:t> station</a:t>
            </a:r>
            <a:r>
              <a:rPr lang="en-US" sz="1200" dirty="0"/>
              <a:t> begins the traditional Via Dolorosa, the “way to the cross” that ends at the Church of the Holy Sepulcher.</a:t>
            </a:r>
          </a:p>
          <a:p>
            <a:endParaRPr lang="en-US" sz="1200" dirty="0"/>
          </a:p>
          <a:p>
            <a:r>
              <a:rPr lang="en-US" sz="1200" dirty="0"/>
              <a:t>tb011612921</a:t>
            </a:r>
            <a:endParaRPr lang="en-US" dirty="0"/>
          </a:p>
        </p:txBody>
      </p:sp>
    </p:spTree>
    <p:extLst>
      <p:ext uri="{BB962C8B-B14F-4D97-AF65-F5344CB8AC3E}">
        <p14:creationId xmlns:p14="http://schemas.microsoft.com/office/powerpoint/2010/main" val="162525691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suffering of Jesus is symbolized here by one of the traditional stations along the Via Dolorosa.</a:t>
            </a:r>
          </a:p>
          <a:p>
            <a:endParaRPr lang="en-US" dirty="0"/>
          </a:p>
          <a:p>
            <a:r>
              <a:rPr lang="en-US" dirty="0"/>
              <a:t>tb011612012r</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60350739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One of the occasions of Jesus’s most intense physical suffering was when He was scourged at His trial before being crucified. Various pillars in Jerusalem are displayed as the “scourging pillar of Caiaphas.” The one pictured here is located</a:t>
            </a:r>
            <a:r>
              <a:rPr lang="en-US" sz="1200" baseline="0" dirty="0"/>
              <a:t> near the traditional place of the crucifixion. Although it is probably not authentic, it symbolizes Christ’s suffering. Paul had certainly suffered for Christ during his own ministry. In 2 Corinthians 11:23-27, he recounts having been beaten, whipped, stoned, and shipwrecked.</a:t>
            </a:r>
            <a:endParaRPr lang="en-US" dirty="0"/>
          </a:p>
          <a:p>
            <a:endParaRPr lang="en-US" dirty="0"/>
          </a:p>
          <a:p>
            <a:r>
              <a:rPr lang="en-US" dirty="0"/>
              <a:t>tb030706606</a:t>
            </a:r>
          </a:p>
        </p:txBody>
      </p:sp>
    </p:spTree>
    <p:extLst>
      <p:ext uri="{BB962C8B-B14F-4D97-AF65-F5344CB8AC3E}">
        <p14:creationId xmlns:p14="http://schemas.microsoft.com/office/powerpoint/2010/main" val="320897628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word “conformed” (Gk. </a:t>
            </a:r>
            <a:r>
              <a:rPr lang="en-US" i="1" dirty="0" err="1"/>
              <a:t>summorphizō</a:t>
            </a:r>
            <a:r>
              <a:rPr lang="en-US" dirty="0"/>
              <a:t>, </a:t>
            </a:r>
            <a:r>
              <a:rPr lang="el-GR" sz="1200" b="0" i="0" u="none" strike="noStrike" kern="1200" baseline="0" dirty="0">
                <a:solidFill>
                  <a:schemeClr val="tx1"/>
                </a:solidFill>
                <a:latin typeface="+mn-lt"/>
                <a:ea typeface="+mn-ea"/>
                <a:cs typeface="+mn-cs"/>
              </a:rPr>
              <a:t>συμμορφίζω</a:t>
            </a:r>
            <a:r>
              <a:rPr lang="en-US" sz="1200" b="0" i="0" u="none" strike="noStrike" kern="1200" baseline="0" dirty="0">
                <a:solidFill>
                  <a:schemeClr val="tx1"/>
                </a:solidFill>
                <a:latin typeface="+mn-lt"/>
                <a:ea typeface="+mn-ea"/>
                <a:cs typeface="+mn-cs"/>
              </a:rPr>
              <a:t>) means to take on the same form. Various techniques of molding were used from very ancient times. The Greeks and Romans used molds for producing figurines (in both clay, as seen here, and in metal), lamps, bowls, and even blown glass items. This ancient mold and modern cast were photographed at the Museum of the Agora in Athens. A removable graphic has been added to the figurine to avoid surprise or offense. This image comes from </a:t>
            </a:r>
            <a:r>
              <a:rPr lang="en-US" dirty="0" err="1"/>
              <a:t>Zde</a:t>
            </a:r>
            <a:r>
              <a:rPr lang="en-US" dirty="0"/>
              <a:t> and is licensed under CC BY-SA 4.0, via Wikimedia Commons: https://commons.wikimedia.org/wiki/File:Mold_for_production_of_small_terracottas,_Hermes,_400_BC,_Agora_Museum_Athens,_080648.jpg.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wiki07082008121004273</a:t>
            </a:r>
          </a:p>
        </p:txBody>
      </p:sp>
    </p:spTree>
    <p:extLst>
      <p:ext uri="{BB962C8B-B14F-4D97-AF65-F5344CB8AC3E}">
        <p14:creationId xmlns:p14="http://schemas.microsoft.com/office/powerpoint/2010/main" val="1169201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model pictured here</a:t>
            </a:r>
            <a:r>
              <a:rPr lang="en-US" baseline="0" dirty="0"/>
              <a:t> </a:t>
            </a:r>
            <a:r>
              <a:rPr lang="en-US" dirty="0"/>
              <a:t>shows the area traditionally identified as Golgotha, the rocky area outside the second wall of 1st-century Jerusalem where Jesus was crucified. The Church of the Holy Sepulcher was built on this spot by Constantine’s mother, Helena, in AD 326. This model is located at the Israel Museum. The</a:t>
            </a:r>
            <a:r>
              <a:rPr lang="en-US" baseline="0" dirty="0"/>
              <a:t> next slide includes a label that highlights the area of Golgotha</a:t>
            </a:r>
            <a:r>
              <a:rPr lang="en-US" dirty="0"/>
              <a:t>.</a:t>
            </a:r>
          </a:p>
          <a:p>
            <a:endParaRPr lang="en-US" dirty="0"/>
          </a:p>
          <a:p>
            <a:r>
              <a:rPr lang="en-US" dirty="0"/>
              <a:t>tb060316548</a:t>
            </a:r>
          </a:p>
        </p:txBody>
      </p:sp>
    </p:spTree>
    <p:extLst>
      <p:ext uri="{BB962C8B-B14F-4D97-AF65-F5344CB8AC3E}">
        <p14:creationId xmlns:p14="http://schemas.microsoft.com/office/powerpoint/2010/main" val="1169201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model pictured here</a:t>
            </a:r>
            <a:r>
              <a:rPr lang="en-US" baseline="0" dirty="0"/>
              <a:t> </a:t>
            </a:r>
            <a:r>
              <a:rPr lang="en-US" dirty="0"/>
              <a:t>shows the area traditionally identified as Golgotha, the rocky area outside the second wall of 1st-century Jerusalem where Jesus was crucified. The Church of the Holy Sepulcher was built on this spot by Constantine’s mother, Helena, in AD 326. This model is located at the Israel Museum.</a:t>
            </a:r>
          </a:p>
          <a:p>
            <a:endParaRPr lang="en-US" dirty="0"/>
          </a:p>
          <a:p>
            <a:r>
              <a:rPr lang="en-US" dirty="0"/>
              <a:t>tb060316548</a:t>
            </a:r>
          </a:p>
        </p:txBody>
      </p:sp>
    </p:spTree>
    <p:extLst>
      <p:ext uri="{BB962C8B-B14F-4D97-AF65-F5344CB8AC3E}">
        <p14:creationId xmlns:p14="http://schemas.microsoft.com/office/powerpoint/2010/main" val="128264755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traditional location of Jesus’s tomb is within the Church of the Holy Sepulcher. The remains of that tomb are venerated in the structure</a:t>
            </a:r>
            <a:r>
              <a:rPr lang="en-US" baseline="0" dirty="0"/>
              <a:t> shown here, known as the Edicule. Recent work has been done to stabilize this structure, work that also included renovation of the interior of the edicule. Although it has been severely damaged and rebuilt many times over the centuries, work associated with the renovation indicated that the slab of stone venerated by the edicule has a history that can be traced back to the 4th century AD.</a:t>
            </a:r>
            <a:endParaRPr lang="en-US" dirty="0"/>
          </a:p>
          <a:p>
            <a:endParaRPr lang="en-US" dirty="0"/>
          </a:p>
          <a:p>
            <a:r>
              <a:rPr lang="en-US" dirty="0"/>
              <a:t>wk031019332</a:t>
            </a:r>
          </a:p>
        </p:txBody>
      </p:sp>
    </p:spTree>
    <p:extLst>
      <p:ext uri="{BB962C8B-B14F-4D97-AF65-F5344CB8AC3E}">
        <p14:creationId xmlns:p14="http://schemas.microsoft.com/office/powerpoint/2010/main" val="155582522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Tradition holds that Paul lost his life at</a:t>
            </a:r>
            <a:r>
              <a:rPr lang="en-US" baseline="0" dirty="0"/>
              <a:t> the hands of the Roman government. </a:t>
            </a:r>
            <a:r>
              <a:rPr lang="en-US" dirty="0"/>
              <a:t>The Mamertine Prison is the traditional location of a second imprisonment of Paul in Rome (after the events recorded in Acts 28), which resulted in his beheading. T</a:t>
            </a:r>
            <a:r>
              <a:rPr lang="en-US" dirty="0">
                <a:ea typeface="ＭＳ Ｐゴシック" pitchFamily="34" charset="-128"/>
              </a:rPr>
              <a:t>his prison was simply known as </a:t>
            </a:r>
            <a:r>
              <a:rPr lang="en-US" i="1" dirty="0" err="1">
                <a:ea typeface="ＭＳ Ｐゴシック" pitchFamily="34" charset="-128"/>
              </a:rPr>
              <a:t>Carcer</a:t>
            </a:r>
            <a:r>
              <a:rPr lang="en-US" dirty="0">
                <a:ea typeface="ＭＳ Ｐゴシック" pitchFamily="34" charset="-128"/>
              </a:rPr>
              <a:t> (“prison”) in Paul’s day. The term “Mamertine” was attributed to the prison in the Medieval period.</a:t>
            </a:r>
            <a:endParaRPr lang="en-US" dirty="0"/>
          </a:p>
          <a:p>
            <a:endParaRPr lang="en-US" dirty="0"/>
          </a:p>
          <a:p>
            <a:r>
              <a:rPr lang="en-US" dirty="0"/>
              <a:t>tb012001635</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31228782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Paul is known to have used an amanuensis in composing at least some of his letters (Rom 16:22). An amanuensis would have likely been a trained scribe. There is no sure indication that Paul used an amanuensis in composing the letter to the Philippians. However, there are indications in his other letters that he used an amanuensis without explicitly saying so (see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 Cor 16:21; Gal 6:11; Col 4:18; 2 </a:t>
            </a:r>
            <a:r>
              <a:rPr lang="en-US" sz="1200" kern="1200" dirty="0" err="1">
                <a:solidFill>
                  <a:schemeClr val="tx1"/>
                </a:solidFill>
                <a:effectLst/>
                <a:latin typeface="+mn-lt"/>
                <a:ea typeface="+mn-ea"/>
                <a:cs typeface="+mn-cs"/>
              </a:rPr>
              <a:t>Thess</a:t>
            </a:r>
            <a:r>
              <a:rPr lang="en-US" sz="1200" kern="1200" dirty="0">
                <a:solidFill>
                  <a:schemeClr val="tx1"/>
                </a:solidFill>
                <a:effectLst/>
                <a:latin typeface="+mn-lt"/>
                <a:ea typeface="+mn-ea"/>
                <a:cs typeface="+mn-cs"/>
              </a:rPr>
              <a:t> 3:17; Phil 19), so it is possible he did here as well. The inscription on this funerary slab contains a poem</a:t>
            </a:r>
            <a:r>
              <a:rPr lang="en-US" sz="1200" kern="1200" baseline="0" dirty="0">
                <a:solidFill>
                  <a:schemeClr val="tx1"/>
                </a:solidFill>
                <a:effectLst/>
                <a:latin typeface="+mn-lt"/>
                <a:ea typeface="+mn-ea"/>
                <a:cs typeface="+mn-cs"/>
              </a:rPr>
              <a:t> dedicated to “</a:t>
            </a:r>
            <a:r>
              <a:rPr lang="en-US" sz="1200" kern="1200" baseline="0" dirty="0" err="1">
                <a:solidFill>
                  <a:schemeClr val="tx1"/>
                </a:solidFill>
                <a:effectLst/>
                <a:latin typeface="+mn-lt"/>
                <a:ea typeface="+mn-ea"/>
                <a:cs typeface="+mn-cs"/>
              </a:rPr>
              <a:t>Nothus</a:t>
            </a:r>
            <a:r>
              <a:rPr lang="en-US" sz="1200" kern="1200" baseline="0" dirty="0">
                <a:solidFill>
                  <a:schemeClr val="tx1"/>
                </a:solidFill>
                <a:effectLst/>
                <a:latin typeface="+mn-lt"/>
                <a:ea typeface="+mn-ea"/>
                <a:cs typeface="+mn-cs"/>
              </a:rPr>
              <a:t>, copyist and secretary” (Lat. NOTHI</a:t>
            </a:r>
            <a:r>
              <a:rPr lang="el-GR" dirty="0">
                <a:effectLst/>
              </a:rPr>
              <a:t>·</a:t>
            </a:r>
            <a:r>
              <a:rPr lang="en-US" dirty="0">
                <a:effectLst/>
              </a:rPr>
              <a:t>LIBRARI[VS]</a:t>
            </a:r>
            <a:r>
              <a:rPr lang="el-GR" dirty="0">
                <a:effectLst/>
              </a:rPr>
              <a:t>·</a:t>
            </a:r>
            <a:r>
              <a:rPr lang="en-US" dirty="0">
                <a:effectLst/>
              </a:rPr>
              <a:t>AMANV[ENSIS]).</a:t>
            </a:r>
            <a:r>
              <a:rPr lang="en-US" baseline="0" dirty="0">
                <a:effectLst/>
              </a:rPr>
              <a:t> This artifact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comes from the </a:t>
            </a:r>
            <a:r>
              <a:rPr lang="en-US" dirty="0"/>
              <a:t>Tomb of </a:t>
            </a:r>
            <a:r>
              <a:rPr lang="en-US" dirty="0" err="1"/>
              <a:t>Statili</a:t>
            </a:r>
            <a:r>
              <a:rPr lang="en-US" dirty="0"/>
              <a:t> in Rome </a:t>
            </a:r>
            <a:r>
              <a:rPr lang="en-US" sz="1200" kern="1200" baseline="0" dirty="0">
                <a:solidFill>
                  <a:schemeClr val="tx1"/>
                </a:solidFill>
                <a:effectLst/>
                <a:latin typeface="+mn-lt"/>
                <a:ea typeface="+mn-ea"/>
                <a:cs typeface="+mn-cs"/>
              </a:rPr>
              <a:t>and </a:t>
            </a:r>
            <a:r>
              <a:rPr lang="en-US" sz="1200" kern="1200" dirty="0">
                <a:solidFill>
                  <a:schemeClr val="tx1"/>
                </a:solidFill>
                <a:effectLst/>
                <a:latin typeface="+mn-lt"/>
                <a:ea typeface="+mn-ea"/>
                <a:cs typeface="+mn-cs"/>
              </a:rPr>
              <a:t>was photographed at the National Roman Museum at the Diocletian Baths.</a:t>
            </a:r>
          </a:p>
          <a:p>
            <a:endParaRPr lang="en-US" dirty="0"/>
          </a:p>
          <a:p>
            <a:r>
              <a:rPr lang="en-US" dirty="0"/>
              <a:t>tb0513178431</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344761627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pitchFamily="34" charset="-128"/>
              </a:rPr>
              <a:t>The state rarely incarcerated common criminals but kept the Mamertine Prison for political prisoners doomed for execution by being thrown off the Tarpeian Rock. Enemies of the State, such as Jugurtha and Vercingetorix, were often strangled in the prison, then known as the Tullianum. Sallust, a Roman writer in 40 BC, described the </a:t>
            </a:r>
            <a:r>
              <a:rPr lang="en-US" dirty="0" err="1">
                <a:ea typeface="ＭＳ Ｐゴシック" pitchFamily="34" charset="-128"/>
              </a:rPr>
              <a:t>Tullianum</a:t>
            </a:r>
            <a:r>
              <a:rPr lang="en-US" dirty="0">
                <a:ea typeface="ＭＳ Ｐゴシック" pitchFamily="34" charset="-128"/>
              </a:rPr>
              <a:t> as “about twelve feet deep, closed all round by strong walls and a stone vault. Its aspect is repugnant and fearsome from its neglect, darkness, and stench.”</a:t>
            </a:r>
          </a:p>
          <a:p>
            <a:endParaRPr lang="en-US" dirty="0">
              <a:ea typeface="ＭＳ Ｐゴシック" pitchFamily="34" charset="-128"/>
            </a:endParaRPr>
          </a:p>
          <a:p>
            <a:r>
              <a:rPr lang="en-US" dirty="0"/>
              <a:t>tb112105002</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117610963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ea typeface="ＭＳ Ｐゴシック" pitchFamily="34" charset="-128"/>
              </a:rPr>
              <a:t>This photo, taken before the recent renovations, includes the traditional altar. </a:t>
            </a:r>
          </a:p>
          <a:p>
            <a:endParaRPr lang="it-IT" dirty="0"/>
          </a:p>
          <a:p>
            <a:r>
              <a:rPr lang="it-IT" dirty="0"/>
              <a:t>tb11210598p</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61173112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Tradition</a:t>
            </a:r>
            <a:r>
              <a:rPr lang="en-US" baseline="0" dirty="0"/>
              <a:t> holds that Paul was incarcerated in this cell before his execution. This photograph shows the cell after recent renovations.</a:t>
            </a:r>
          </a:p>
          <a:p>
            <a:endParaRPr lang="en-US" baseline="0" dirty="0"/>
          </a:p>
          <a:p>
            <a:r>
              <a:rPr lang="en-US" dirty="0"/>
              <a:t>tb0517173513</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133649016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provided another view of the edicule. The original church built at this location in AD 326 was destroyed </a:t>
            </a:r>
            <a:r>
              <a:rPr lang="en-US" sz="1200" dirty="0">
                <a:cs typeface="Times New Roman" pitchFamily="18" charset="0"/>
              </a:rPr>
              <a:t>when the deranged Caliph al-Hakim of Egypt ordered the tomb to be hacked down to bedrock in AD 1006</a:t>
            </a:r>
            <a:r>
              <a:rPr lang="en-US" dirty="0"/>
              <a:t>. In 2016, a team from the National Technical University of Athens removed the marble cladding inside the edicule for the first time in approximately 500 years. They were able to confirm that it does indeed protect the remains of what</a:t>
            </a:r>
            <a:r>
              <a:rPr lang="en-US" baseline="0" dirty="0"/>
              <a:t> appears to be a 1st century AD burial bench</a:t>
            </a:r>
            <a:r>
              <a:rPr lang="en-US" dirty="0"/>
              <a:t>. This strengthens the claim that the traditional location of Jesus’s burial and resurrection has not moved over the centuries.</a:t>
            </a:r>
          </a:p>
          <a:p>
            <a:endParaRPr lang="en-US" dirty="0"/>
          </a:p>
          <a:p>
            <a:r>
              <a:rPr lang="en-US" dirty="0"/>
              <a:t>eh122911768</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177911735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marble slab on which the kneeling person is resting their hand covers the limestone bench that is venerated as the burial bench of Jesus.</a:t>
            </a:r>
            <a:endParaRPr lang="en-US" dirty="0"/>
          </a:p>
          <a:p>
            <a:endParaRPr lang="en-US" dirty="0"/>
          </a:p>
          <a:p>
            <a:r>
              <a:rPr lang="en-US" dirty="0"/>
              <a:t>adr1306234904</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412441131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cs typeface="Times New Roman" pitchFamily="18" charset="0"/>
              </a:rPr>
              <a:t>Although Paul expected to die and be buried, perhaps in a Roman</a:t>
            </a:r>
            <a:r>
              <a:rPr lang="en-US" baseline="0" dirty="0">
                <a:cs typeface="Times New Roman" pitchFamily="18" charset="0"/>
              </a:rPr>
              <a:t> graveyard, his confidence was that he would join Christ in resurrection. </a:t>
            </a:r>
            <a:r>
              <a:rPr lang="en-US" dirty="0">
                <a:cs typeface="Times New Roman" pitchFamily="18" charset="0"/>
              </a:rPr>
              <a:t>This beautiful marble tomb of Gaius </a:t>
            </a:r>
            <a:r>
              <a:rPr lang="en-US" dirty="0" err="1">
                <a:cs typeface="Times New Roman" pitchFamily="18" charset="0"/>
              </a:rPr>
              <a:t>Calventius</a:t>
            </a:r>
            <a:r>
              <a:rPr lang="en-US" dirty="0">
                <a:cs typeface="Times New Roman" pitchFamily="18" charset="0"/>
              </a:rPr>
              <a:t> Quietus dates to the reign of Emperor Nero; Nero</a:t>
            </a:r>
            <a:r>
              <a:rPr lang="en-US" baseline="0" dirty="0">
                <a:cs typeface="Times New Roman" pitchFamily="18" charset="0"/>
              </a:rPr>
              <a:t> was emperor at the time Paul was writing to the Philippians</a:t>
            </a:r>
            <a:r>
              <a:rPr lang="en-US" dirty="0">
                <a:cs typeface="Times New Roman" pitchFamily="18" charset="0"/>
              </a:rPr>
              <a:t>.</a:t>
            </a:r>
          </a:p>
          <a:p>
            <a:pPr eaLnBrk="1" hangingPunct="1"/>
            <a:endParaRPr lang="en-US" dirty="0">
              <a:cs typeface="Times New Roman" pitchFamily="18" charset="0"/>
            </a:endParaRPr>
          </a:p>
          <a:p>
            <a:pPr eaLnBrk="1" hangingPunct="1"/>
            <a:r>
              <a:rPr lang="en-US" dirty="0">
                <a:cs typeface="Times New Roman" pitchFamily="18" charset="0"/>
              </a:rPr>
              <a:t>tb111505165</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364475221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grave monument shown here belonged to a certain </a:t>
            </a:r>
            <a:r>
              <a:rPr lang="en-US" dirty="0" err="1"/>
              <a:t>Nikeratos</a:t>
            </a:r>
            <a:r>
              <a:rPr lang="en-US" dirty="0"/>
              <a:t> and his son </a:t>
            </a:r>
            <a:r>
              <a:rPr lang="en-US" dirty="0" err="1"/>
              <a:t>Polyxenos</a:t>
            </a:r>
            <a:r>
              <a:rPr lang="en-US" dirty="0"/>
              <a:t>. It was excavated in Kallithea (Athens, Greece). The monument itself dates to approximately 320 BC. It was built outside the Long Walls leading to Piraeus. It was photographed at the Piraeus Archaeological Museum. This image comes from George E. </a:t>
            </a:r>
            <a:r>
              <a:rPr lang="en-US" dirty="0" err="1"/>
              <a:t>Koronaios</a:t>
            </a:r>
            <a:r>
              <a:rPr lang="en-US" dirty="0"/>
              <a:t> and is licensed under CC BY-SA 4.0, via Wikimedia Commons: https://commons.wikimedia.org/wiki/File:The_grave_monument_of_Nikeratos_and_Polyxenos._4th_cent._B.C.jpg.</a:t>
            </a:r>
          </a:p>
          <a:p>
            <a:endParaRPr lang="en-US" dirty="0"/>
          </a:p>
          <a:p>
            <a:r>
              <a:rPr lang="en-US" dirty="0"/>
              <a:t>wiki07082018115006</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172567108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graves shown here are modern, although the cemetery</a:t>
            </a:r>
            <a:r>
              <a:rPr lang="en-US" baseline="0" dirty="0"/>
              <a:t> has been in use for millennia. Paul’s hope of resurrection has been shared by generations of Christians, as resurrection from the dead is a sure sign of eternal life with Jesus. Though the name of this cemetery is similar to the name on the previous slide, they are two different sites.</a:t>
            </a:r>
          </a:p>
          <a:p>
            <a:endParaRPr lang="en-US" dirty="0"/>
          </a:p>
          <a:p>
            <a:r>
              <a:rPr lang="en-US" dirty="0"/>
              <a:t>tb051203092</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172567108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a:t>
            </a:r>
            <a:r>
              <a:rPr lang="en-US" baseline="0" dirty="0"/>
              <a:t> “press on” (Gk. </a:t>
            </a:r>
            <a:r>
              <a:rPr lang="en-US" i="1" baseline="0" dirty="0" err="1"/>
              <a:t>diōkō</a:t>
            </a:r>
            <a:r>
              <a:rPr lang="en-US" baseline="0" dirty="0"/>
              <a:t>, </a:t>
            </a:r>
            <a:r>
              <a:rPr lang="el-GR" sz="1200" b="0" i="0" u="none" strike="noStrike" kern="1200" baseline="0" dirty="0">
                <a:solidFill>
                  <a:schemeClr val="tx1"/>
                </a:solidFill>
                <a:latin typeface="+mn-lt"/>
                <a:ea typeface="+mn-ea"/>
                <a:cs typeface="+mn-cs"/>
              </a:rPr>
              <a:t>διώκω</a:t>
            </a:r>
            <a:r>
              <a:rPr lang="en-US" sz="1200" b="0" i="0" u="none" strike="noStrike" kern="1200" baseline="0" dirty="0">
                <a:solidFill>
                  <a:schemeClr val="tx1"/>
                </a:solidFill>
                <a:latin typeface="+mn-lt"/>
                <a:ea typeface="+mn-ea"/>
                <a:cs typeface="+mn-cs"/>
              </a:rPr>
              <a:t>) in this context refers to moving decisively and rapidly toward an objective. The word would be appropriate for a caravan driver; delay means loss of time and revenue and increased risk, giving appeal to a brisk pace. This American Colony photo was taken in 1918.</a:t>
            </a:r>
            <a:endParaRPr lang="en-US" b="0" dirty="0"/>
          </a:p>
          <a:p>
            <a:endParaRPr lang="en-US" dirty="0"/>
          </a:p>
          <a:p>
            <a:r>
              <a:rPr lang="en-US" dirty="0"/>
              <a:t>mat14759</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322690209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a:t>
            </a:r>
            <a:r>
              <a:rPr lang="en-US" baseline="0" dirty="0"/>
              <a:t> this word is not used elsewhere in the New Testament to describe running, the two activities share some characteristics. The runner must persevere in the race if he wishes to gain the prize. Those who give up or quit, who do not “press on,” do not qualify for a prize of any kind. This Attic black-figured vase was photographed at the British Museum. Removable graphics have been added to avoid causing surprise or offense. This image comes from </a:t>
            </a:r>
            <a:r>
              <a:rPr lang="en-US" dirty="0"/>
              <a:t>Marie-Lan Nguyen and is licensed under CC BY 2.5, via Wikimedia Commons: </a:t>
            </a:r>
            <a:r>
              <a:rPr lang="en-US" dirty="0">
                <a:hlinkClick r:id="rId3">
                  <a:extLst>
                    <a:ext uri="{A12FA001-AC4F-418D-AE19-62706E023703}">
                      <ahyp:hlinkClr xmlns:ahyp="http://schemas.microsoft.com/office/drawing/2018/hyperlinkcolor" val="tx"/>
                    </a:ext>
                  </a:extLst>
                </a:hlinkClick>
              </a:rPr>
              <a:t>https://commons.wikimedia.org/wiki/File:Three_runners_BM_GR_1856.10-1.1.jpg</a:t>
            </a:r>
            <a:r>
              <a:rPr lang="en-US" dirty="0"/>
              <a:t>.</a:t>
            </a:r>
          </a:p>
          <a:p>
            <a:endParaRPr lang="en-US" dirty="0"/>
          </a:p>
          <a:p>
            <a:r>
              <a:rPr lang="en-US" dirty="0"/>
              <a:t>wiki0610201114523406</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3226902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a:t>
            </a:r>
            <a:r>
              <a:rPr lang="en-US" sz="1200" kern="1200" baseline="0" dirty="0">
                <a:solidFill>
                  <a:schemeClr val="tx1"/>
                </a:solidFill>
                <a:effectLst/>
                <a:latin typeface="+mn-lt"/>
                <a:ea typeface="+mn-ea"/>
                <a:cs typeface="+mn-cs"/>
              </a:rPr>
              <a:t> illustration on this kylix depicts a young man with a stylus writing on a wax-covered wooden tablet. Such tablets were used primarily for temporary record-keeping, as they could be smoothed and reused rather easily. Such writing surfaces were useful for practice or composing a draft of a document before expending ink and committing it to a papyrus scroll or, as some think in the case of Paul, a codex (cf. Gamble 1995: 58; Hurtado 2006: 80). This kylix comes from </a:t>
            </a:r>
            <a:r>
              <a:rPr lang="en-US" sz="1200" kern="1200" baseline="0" dirty="0" err="1">
                <a:solidFill>
                  <a:schemeClr val="tx1"/>
                </a:solidFill>
                <a:effectLst/>
                <a:latin typeface="+mn-lt"/>
                <a:ea typeface="+mn-ea"/>
                <a:cs typeface="+mn-cs"/>
              </a:rPr>
              <a:t>Orvieto</a:t>
            </a:r>
            <a:r>
              <a:rPr lang="en-US" sz="1200" kern="1200" baseline="0" dirty="0">
                <a:solidFill>
                  <a:schemeClr val="tx1"/>
                </a:solidFill>
                <a:effectLst/>
                <a:latin typeface="+mn-lt"/>
                <a:ea typeface="+mn-ea"/>
                <a:cs typeface="+mn-cs"/>
              </a:rPr>
              <a:t>, Italy, and was photographed at the </a:t>
            </a:r>
            <a:r>
              <a:rPr lang="en-US" sz="1200" kern="1200" dirty="0">
                <a:solidFill>
                  <a:schemeClr val="tx1"/>
                </a:solidFill>
                <a:effectLst/>
                <a:latin typeface="+mn-lt"/>
                <a:ea typeface="+mn-ea"/>
                <a:cs typeface="+mn-cs"/>
              </a:rPr>
              <a:t>University</a:t>
            </a:r>
            <a:r>
              <a:rPr lang="en-US" sz="1200" kern="1200" baseline="0" dirty="0">
                <a:solidFill>
                  <a:schemeClr val="tx1"/>
                </a:solidFill>
                <a:effectLst/>
                <a:latin typeface="+mn-lt"/>
                <a:ea typeface="+mn-ea"/>
                <a:cs typeface="+mn-cs"/>
              </a:rPr>
              <a:t> of Pennsylvania </a:t>
            </a:r>
            <a:r>
              <a:rPr lang="en-US" sz="1200" kern="1200" dirty="0">
                <a:solidFill>
                  <a:schemeClr val="tx1"/>
                </a:solidFill>
                <a:effectLst/>
                <a:latin typeface="+mn-lt"/>
                <a:ea typeface="+mn-ea"/>
                <a:cs typeface="+mn-cs"/>
              </a:rPr>
              <a:t>Museum of Archaeology and Anthropology.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b="1" dirty="0"/>
              <a:t>References:</a:t>
            </a:r>
          </a:p>
          <a:p>
            <a:r>
              <a:rPr lang="en-US" dirty="0"/>
              <a:t>Gamble, Harry.</a:t>
            </a:r>
          </a:p>
          <a:p>
            <a:pPr marL="685800" indent="-457200">
              <a:tabLst>
                <a:tab pos="685800" algn="l"/>
              </a:tabLst>
            </a:pPr>
            <a:r>
              <a:rPr lang="en-US" dirty="0"/>
              <a:t>1995	</a:t>
            </a:r>
            <a:r>
              <a:rPr lang="en-US" i="1" dirty="0"/>
              <a:t>Books and Readers in the Early Church</a:t>
            </a:r>
            <a:r>
              <a:rPr lang="en-US" dirty="0"/>
              <a:t>. London: Yale.</a:t>
            </a:r>
          </a:p>
          <a:p>
            <a:r>
              <a:rPr lang="en-US" sz="1200" dirty="0"/>
              <a:t>Hurtado, Larry.</a:t>
            </a:r>
          </a:p>
          <a:p>
            <a:pPr marL="685800" indent="-457200">
              <a:tabLst>
                <a:tab pos="685800" algn="l"/>
              </a:tabLst>
            </a:pPr>
            <a:r>
              <a:rPr lang="en-US" sz="1200" dirty="0"/>
              <a:t>2006	</a:t>
            </a:r>
            <a:r>
              <a:rPr lang="en-US" sz="1200" i="1" dirty="0"/>
              <a:t>The Earliest Christian</a:t>
            </a:r>
            <a:r>
              <a:rPr lang="en-US" sz="1200" i="1" baseline="0" dirty="0"/>
              <a:t> Artifacts: Manuscripts and Christian Origins</a:t>
            </a:r>
            <a:r>
              <a:rPr lang="en-US" dirty="0"/>
              <a:t>.</a:t>
            </a:r>
            <a:r>
              <a:rPr lang="en-US" sz="1200" baseline="0" dirty="0"/>
              <a:t> Grand Rapids: Eerdmans.</a:t>
            </a:r>
            <a:endParaRPr lang="en-US" sz="1200" kern="1200" dirty="0">
              <a:solidFill>
                <a:schemeClr val="tx1"/>
              </a:solidFill>
              <a:effectLst/>
              <a:latin typeface="+mn-lt"/>
              <a:ea typeface="+mn-ea"/>
              <a:cs typeface="+mn-cs"/>
            </a:endParaRPr>
          </a:p>
          <a:p>
            <a:endParaRPr lang="en-US" dirty="0"/>
          </a:p>
          <a:p>
            <a:r>
              <a:rPr lang="en-US" dirty="0"/>
              <a:t>adr1605266424</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386806434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“lay hold of” (Gk. </a:t>
            </a:r>
            <a:r>
              <a:rPr lang="en-US" i="1" dirty="0" err="1"/>
              <a:t>katalambanō</a:t>
            </a:r>
            <a:r>
              <a:rPr lang="en-US" dirty="0"/>
              <a:t>, </a:t>
            </a:r>
            <a:r>
              <a:rPr lang="el-GR" sz="1200" b="0" i="0" u="none" strike="noStrike" kern="1200" baseline="0" dirty="0">
                <a:solidFill>
                  <a:schemeClr val="tx1"/>
                </a:solidFill>
                <a:latin typeface="+mn-lt"/>
                <a:ea typeface="+mn-ea"/>
                <a:cs typeface="+mn-cs"/>
              </a:rPr>
              <a:t>καταλαμβάνω</a:t>
            </a:r>
            <a:r>
              <a:rPr lang="en-US" sz="1200" b="0" i="0" u="none" strike="noStrike" kern="1200" baseline="0" dirty="0">
                <a:solidFill>
                  <a:schemeClr val="tx1"/>
                </a:solidFill>
                <a:latin typeface="+mn-lt"/>
                <a:ea typeface="+mn-ea"/>
                <a:cs typeface="+mn-cs"/>
              </a:rPr>
              <a:t>) carries the sense of making something one’s own, sometimes in the sense of winning (a competition), but also in the sense of attaining or coming into possession of (as in an inheritance). Paul’s hope of eternal life is, in fact, a hope, something which is not yet in hand. </a:t>
            </a:r>
            <a:r>
              <a:rPr lang="en-US" dirty="0"/>
              <a:t>A similar idea was stated by Jesus when He said, </a:t>
            </a:r>
            <a:r>
              <a:rPr lang="en-US" sz="1200" b="0" i="0" u="none" strike="noStrike" kern="1200" baseline="0" dirty="0">
                <a:solidFill>
                  <a:schemeClr val="tx1"/>
                </a:solidFill>
                <a:latin typeface="+mn-lt"/>
                <a:ea typeface="+mn-ea"/>
                <a:cs typeface="+mn-cs"/>
              </a:rPr>
              <a:t>"No one, after putting his hand to the plow and looking back, is fit for the kingdom of God" (Luke 9:62, NASB), reaffirming the need to continue on in faith. This is illustrated here by a man plowing with a pair of cattle; his work does not have an immediate reward but is a necessary step in gaining the harvest. </a:t>
            </a:r>
            <a:r>
              <a:rPr lang="en-US" baseline="0" dirty="0"/>
              <a:t>This American Colony photo was taken in April of 1938.</a:t>
            </a:r>
          </a:p>
          <a:p>
            <a:endParaRPr lang="en-US" baseline="0" dirty="0"/>
          </a:p>
          <a:p>
            <a:r>
              <a:rPr lang="en-US" dirty="0"/>
              <a:t>mat17220</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322690209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statement anticipates the attainment of the prize. As he stated in Galatians 6:9, “</a:t>
            </a:r>
            <a:r>
              <a:rPr lang="en-US" baseline="0" dirty="0"/>
              <a:t>In due time we will reap, if we do not grow weary.” However, he views his current stage as one of work, like a vinedresser that prunes his plants in anticipation of a greater harvest. This American Colony photo was taken </a:t>
            </a:r>
            <a:r>
              <a:rPr lang="en-US" dirty="0"/>
              <a:t>between 1900 and 1920.</a:t>
            </a:r>
            <a:endParaRPr lang="en-US" baseline="0" dirty="0"/>
          </a:p>
          <a:p>
            <a:endParaRPr lang="en-US" baseline="0" dirty="0"/>
          </a:p>
          <a:p>
            <a:r>
              <a:rPr lang="en-US" dirty="0"/>
              <a:t>mat05304</a:t>
            </a: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322690209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a:t>Paul again uses the verb</a:t>
            </a:r>
            <a:r>
              <a:rPr lang="sv-SE" baseline="0" dirty="0"/>
              <a:t> </a:t>
            </a:r>
            <a:r>
              <a:rPr lang="en-US" baseline="0" dirty="0"/>
              <a:t>“to press on” (Gk. </a:t>
            </a:r>
            <a:r>
              <a:rPr lang="en-US" i="1" baseline="0" dirty="0" err="1"/>
              <a:t>diōkō</a:t>
            </a:r>
            <a:r>
              <a:rPr lang="en-US" baseline="0" dirty="0"/>
              <a:t>, </a:t>
            </a:r>
            <a:r>
              <a:rPr lang="el-GR" sz="1200" b="0" i="0" u="none" strike="noStrike" kern="1200" baseline="0" dirty="0">
                <a:solidFill>
                  <a:schemeClr val="tx1"/>
                </a:solidFill>
                <a:latin typeface="+mn-lt"/>
                <a:ea typeface="+mn-ea"/>
                <a:cs typeface="+mn-cs"/>
              </a:rPr>
              <a:t>διώκω</a:t>
            </a:r>
            <a:r>
              <a:rPr lang="en-US" sz="1200" b="0" i="0" u="none" strike="noStrike" kern="1200" baseline="0" dirty="0">
                <a:solidFill>
                  <a:schemeClr val="tx1"/>
                </a:solidFill>
                <a:latin typeface="+mn-lt"/>
                <a:ea typeface="+mn-ea"/>
                <a:cs typeface="+mn-cs"/>
              </a:rPr>
              <a:t>) to describe his determination to continue the work of the gospel. The word “goal” (Gk. </a:t>
            </a:r>
            <a:r>
              <a:rPr lang="en-US" sz="1200" b="0" i="1" u="none" strike="noStrike" kern="1200" baseline="0" dirty="0" err="1">
                <a:solidFill>
                  <a:schemeClr val="tx1"/>
                </a:solidFill>
                <a:latin typeface="+mn-lt"/>
                <a:ea typeface="+mn-ea"/>
                <a:cs typeface="+mn-cs"/>
              </a:rPr>
              <a:t>skopos</a:t>
            </a:r>
            <a:r>
              <a:rPr lang="en-US" sz="1200" b="0" i="0" u="none" strike="noStrike" kern="1200" baseline="0" dirty="0">
                <a:solidFill>
                  <a:schemeClr val="tx1"/>
                </a:solidFill>
                <a:latin typeface="+mn-lt"/>
                <a:ea typeface="+mn-ea"/>
                <a:cs typeface="+mn-cs"/>
              </a:rPr>
              <a:t>, </a:t>
            </a:r>
            <a:r>
              <a:rPr lang="el-GR" sz="1200" b="0" i="0" u="none" strike="noStrike" kern="1200" baseline="0" dirty="0">
                <a:solidFill>
                  <a:schemeClr val="tx1"/>
                </a:solidFill>
                <a:latin typeface="+mn-lt"/>
                <a:ea typeface="+mn-ea"/>
                <a:cs typeface="+mn-cs"/>
              </a:rPr>
              <a:t>σκοπός</a:t>
            </a:r>
            <a:r>
              <a:rPr lang="en-US" sz="1200" b="0" i="0" u="none" strike="noStrike" kern="1200" baseline="0" dirty="0">
                <a:solidFill>
                  <a:schemeClr val="tx1"/>
                </a:solidFill>
                <a:latin typeface="+mn-lt"/>
                <a:ea typeface="+mn-ea"/>
                <a:cs typeface="+mn-cs"/>
              </a:rPr>
              <a:t>) is used only here in the NT. In non-biblical Greek literature (e.g., Plato, Aristotle) the word was sometimes used for the target at which archers took aim. However, given Paul’s subsequent reference to a prize, he appears to have a running metaphor in mind. The stone sill shown in this photo is a starting line. For shorter races like the </a:t>
            </a:r>
            <a:r>
              <a:rPr lang="en-US" sz="1200" b="0" i="1" u="none" strike="noStrike" kern="1200" baseline="0" dirty="0" err="1">
                <a:solidFill>
                  <a:schemeClr val="tx1"/>
                </a:solidFill>
                <a:latin typeface="+mn-lt"/>
                <a:ea typeface="+mn-ea"/>
                <a:cs typeface="+mn-cs"/>
              </a:rPr>
              <a:t>stade</a:t>
            </a:r>
            <a:r>
              <a:rPr lang="en-US" sz="1200" b="0" i="0" u="none" strike="noStrike" kern="1200" baseline="0" dirty="0">
                <a:solidFill>
                  <a:schemeClr val="tx1"/>
                </a:solidFill>
                <a:latin typeface="+mn-lt"/>
                <a:ea typeface="+mn-ea"/>
                <a:cs typeface="+mn-cs"/>
              </a:rPr>
              <a:t> race (approximately 200 yards [180 m]) a similar sill marked the finish line at the other end. The longest race, the </a:t>
            </a:r>
            <a:r>
              <a:rPr lang="en-US" sz="1200" b="0" i="1" u="none" strike="noStrike" kern="1200" baseline="0" dirty="0" err="1">
                <a:solidFill>
                  <a:schemeClr val="tx1"/>
                </a:solidFill>
                <a:latin typeface="+mn-lt"/>
                <a:ea typeface="+mn-ea"/>
                <a:cs typeface="+mn-cs"/>
              </a:rPr>
              <a:t>dolichos</a:t>
            </a:r>
            <a:r>
              <a:rPr lang="en-US" sz="1200" b="0" i="0" u="none" strike="noStrike" kern="1200" baseline="0" dirty="0">
                <a:solidFill>
                  <a:schemeClr val="tx1"/>
                </a:solidFill>
                <a:latin typeface="+mn-lt"/>
                <a:ea typeface="+mn-ea"/>
                <a:cs typeface="+mn-cs"/>
              </a:rPr>
              <a:t>, required racers to run down and back the length of the stadium 24 times, the equivalent of about 3 miles (4.8 km). </a:t>
            </a:r>
            <a:endParaRPr lang="sv-SE" b="0" dirty="0"/>
          </a:p>
          <a:p>
            <a:endParaRPr lang="sv-SE" dirty="0"/>
          </a:p>
          <a:p>
            <a:r>
              <a:rPr lang="sv-SE" dirty="0"/>
              <a:t>tb051003132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214469027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term </a:t>
            </a:r>
            <a:r>
              <a:rPr lang="en-US" baseline="0" dirty="0"/>
              <a:t>“prize” (Gk. </a:t>
            </a:r>
            <a:r>
              <a:rPr lang="en-US" i="1" baseline="0" dirty="0" err="1"/>
              <a:t>brabeion</a:t>
            </a:r>
            <a:r>
              <a:rPr lang="en-US" baseline="0" dirty="0"/>
              <a:t>, </a:t>
            </a:r>
            <a:r>
              <a:rPr lang="el-GR" sz="1200" b="0" i="0" u="none" strike="noStrike" kern="1200" baseline="0" dirty="0">
                <a:solidFill>
                  <a:schemeClr val="tx1"/>
                </a:solidFill>
                <a:latin typeface="+mn-lt"/>
                <a:ea typeface="+mn-ea"/>
                <a:cs typeface="+mn-cs"/>
              </a:rPr>
              <a:t>βραβεῖον</a:t>
            </a:r>
            <a:r>
              <a:rPr lang="en-US" sz="1200" b="0" i="0" u="none" strike="noStrike" kern="1200" baseline="0" dirty="0">
                <a:solidFill>
                  <a:schemeClr val="tx1"/>
                </a:solidFill>
                <a:latin typeface="+mn-lt"/>
                <a:ea typeface="+mn-ea"/>
                <a:cs typeface="+mn-cs"/>
              </a:rPr>
              <a:t>) was a word often associated with athletic competitions. </a:t>
            </a:r>
            <a:r>
              <a:rPr lang="en-US" noProof="0" dirty="0"/>
              <a:t>Every four years in Athens, the Panathenaic games would be held in honor of Athena. One of the most ancient competitions was the foot race that would be held at the Panathenaic Stadium. The prize amphorae like the one shown here would</a:t>
            </a:r>
            <a:r>
              <a:rPr lang="en-US" baseline="0" noProof="0" dirty="0"/>
              <a:t> </a:t>
            </a:r>
            <a:r>
              <a:rPr lang="en-US" noProof="0" dirty="0"/>
              <a:t>be filled with 42 quarts (40 L) of olive oil from sacred groves of Athena. On one side would be pictured the event for which the prize was awarded. The other side would have a depiction of Athena. This amphora</a:t>
            </a:r>
            <a:r>
              <a:rPr lang="en-US" baseline="0" noProof="0" dirty="0"/>
              <a:t> </a:t>
            </a:r>
            <a:r>
              <a:rPr lang="en-US" noProof="0" dirty="0"/>
              <a:t>was photographed at the Metropolitan Museum of Art in New York City.</a:t>
            </a:r>
          </a:p>
          <a:p>
            <a:endParaRPr lang="sv-SE" dirty="0"/>
          </a:p>
          <a:p>
            <a:r>
              <a:rPr lang="sv-SE" dirty="0"/>
              <a:t>adr1605244246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169527467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a:t>This is the backside of the prize amphora from the previous slide. It includes an image of Athena and bears an inscription reading “The Athens prize” (Gk. </a:t>
            </a:r>
            <a:r>
              <a:rPr lang="el-GR" noProof="0" dirty="0"/>
              <a:t>ΤΟΝ ΑΘΕΝΕΘΕΝ ΑΘΛΟΝ</a:t>
            </a:r>
            <a:r>
              <a:rPr lang="en-US" noProof="0" dirty="0"/>
              <a:t>). Although this is not the same word Paul uses for “prize,” it illustrates the metaphor. </a:t>
            </a:r>
            <a:r>
              <a:rPr lang="en-US" sz="1200" kern="1200" dirty="0">
                <a:solidFill>
                  <a:schemeClr val="tx1"/>
                </a:solidFill>
                <a:effectLst/>
                <a:latin typeface="+mn-lt"/>
                <a:ea typeface="+mn-ea"/>
                <a:cs typeface="+mn-cs"/>
              </a:rPr>
              <a:t>This image comes from The Metropolitan Museum of Art, public domain, </a:t>
            </a:r>
            <a:r>
              <a:rPr lang="en-US" sz="1200" b="0" i="0" kern="1200" dirty="0">
                <a:solidFill>
                  <a:schemeClr val="tx1"/>
                </a:solidFill>
                <a:effectLst/>
                <a:latin typeface="+mn-lt"/>
                <a:ea typeface="+mn-ea"/>
                <a:cs typeface="+mn-cs"/>
              </a:rPr>
              <a:t>Rogers Fund, 1914</a:t>
            </a:r>
            <a:r>
              <a:rPr lang="en-US" sz="1200" kern="1200" dirty="0">
                <a:solidFill>
                  <a:schemeClr val="tx1"/>
                </a:solidFill>
                <a:effectLst/>
                <a:latin typeface="+mn-lt"/>
                <a:ea typeface="+mn-ea"/>
                <a:cs typeface="+mn-cs"/>
              </a:rPr>
              <a:t>, accession number </a:t>
            </a:r>
            <a:r>
              <a:rPr lang="en-US" sz="1200" b="0" i="0" kern="1200" dirty="0">
                <a:solidFill>
                  <a:schemeClr val="tx1"/>
                </a:solidFill>
                <a:effectLst/>
                <a:latin typeface="+mn-lt"/>
                <a:ea typeface="+mn-ea"/>
                <a:cs typeface="+mn-cs"/>
              </a:rPr>
              <a:t>14.130.12</a:t>
            </a:r>
            <a:r>
              <a:rPr lang="en-US" sz="1200" kern="1200" dirty="0">
                <a:solidFill>
                  <a:schemeClr val="tx1"/>
                </a:solidFill>
                <a:effectLst/>
                <a:latin typeface="+mn-lt"/>
                <a:ea typeface="+mn-ea"/>
                <a:cs typeface="+mn-cs"/>
              </a:rPr>
              <a:t>, </a:t>
            </a:r>
            <a:r>
              <a:rPr lang="en-US" dirty="0"/>
              <a:t>https://www.metmuseum.org/art/collection/search/248902. </a:t>
            </a:r>
            <a:r>
              <a:rPr lang="en-US" noProof="0" dirty="0"/>
              <a:t>The next slide highlights the word “prize.”</a:t>
            </a:r>
          </a:p>
          <a:p>
            <a:endParaRPr lang="en-US" dirty="0"/>
          </a:p>
          <a:p>
            <a:r>
              <a:rPr lang="en-US" dirty="0"/>
              <a:t>met248902</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232025780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a:t>This is the backside of the prize amphora from the previous slide. It includes an image of Athena and bears an inscription reading “The Athens prize” (Gk. </a:t>
            </a:r>
            <a:r>
              <a:rPr lang="el-GR" noProof="0" dirty="0"/>
              <a:t>ΤΟΝ ΑΘΕΝΕΘΕΝ ΑΘΛΟΝ</a:t>
            </a:r>
            <a:r>
              <a:rPr lang="en-US" noProof="0" dirty="0"/>
              <a:t>). Although this is not the same word Paul uses for “prize,” it illustrates the metaphor. </a:t>
            </a:r>
            <a:r>
              <a:rPr lang="en-US" sz="1200" kern="1200" dirty="0">
                <a:solidFill>
                  <a:schemeClr val="tx1"/>
                </a:solidFill>
                <a:effectLst/>
                <a:latin typeface="+mn-lt"/>
                <a:ea typeface="+mn-ea"/>
                <a:cs typeface="+mn-cs"/>
              </a:rPr>
              <a:t>This image comes from The Metropolitan Museum of Art, public domain, </a:t>
            </a:r>
            <a:r>
              <a:rPr lang="en-US" sz="1200" b="0" i="0" kern="1200" dirty="0">
                <a:solidFill>
                  <a:schemeClr val="tx1"/>
                </a:solidFill>
                <a:effectLst/>
                <a:latin typeface="+mn-lt"/>
                <a:ea typeface="+mn-ea"/>
                <a:cs typeface="+mn-cs"/>
              </a:rPr>
              <a:t>Rogers Fund, 1914</a:t>
            </a:r>
            <a:r>
              <a:rPr lang="en-US" sz="1200" kern="1200" dirty="0">
                <a:solidFill>
                  <a:schemeClr val="tx1"/>
                </a:solidFill>
                <a:effectLst/>
                <a:latin typeface="+mn-lt"/>
                <a:ea typeface="+mn-ea"/>
                <a:cs typeface="+mn-cs"/>
              </a:rPr>
              <a:t>, accession number </a:t>
            </a:r>
            <a:r>
              <a:rPr lang="en-US" sz="1200" b="0" i="0" kern="1200" dirty="0">
                <a:solidFill>
                  <a:schemeClr val="tx1"/>
                </a:solidFill>
                <a:effectLst/>
                <a:latin typeface="+mn-lt"/>
                <a:ea typeface="+mn-ea"/>
                <a:cs typeface="+mn-cs"/>
              </a:rPr>
              <a:t>14.130.12</a:t>
            </a:r>
            <a:r>
              <a:rPr lang="en-US" sz="1200" kern="1200" dirty="0">
                <a:solidFill>
                  <a:schemeClr val="tx1"/>
                </a:solidFill>
                <a:effectLst/>
                <a:latin typeface="+mn-lt"/>
                <a:ea typeface="+mn-ea"/>
                <a:cs typeface="+mn-cs"/>
              </a:rPr>
              <a:t>, </a:t>
            </a:r>
            <a:r>
              <a:rPr lang="en-US" dirty="0"/>
              <a:t>https://www.metmuseum.org/art/collection/search/248902. </a:t>
            </a:r>
            <a:endParaRPr lang="en-US" noProof="0" dirty="0"/>
          </a:p>
          <a:p>
            <a:endParaRPr lang="en-US" dirty="0"/>
          </a:p>
          <a:p>
            <a:r>
              <a:rPr lang="en-US" dirty="0"/>
              <a:t>met248902</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219387880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another example of a Panathenaic prize amphora awarded to the winner of a foot race. </a:t>
            </a:r>
            <a:r>
              <a:rPr lang="en-US" sz="1200" kern="1200" dirty="0">
                <a:solidFill>
                  <a:schemeClr val="tx1"/>
                </a:solidFill>
                <a:effectLst/>
                <a:latin typeface="+mn-lt"/>
                <a:ea typeface="+mn-ea"/>
                <a:cs typeface="+mn-cs"/>
              </a:rPr>
              <a:t>This image comes from The Metropolitan Museum of Art, public domain, </a:t>
            </a:r>
            <a:r>
              <a:rPr lang="en-US" sz="1200" b="0" i="0" kern="1200" dirty="0">
                <a:solidFill>
                  <a:schemeClr val="tx1"/>
                </a:solidFill>
                <a:effectLst/>
                <a:latin typeface="+mn-lt"/>
                <a:ea typeface="+mn-ea"/>
                <a:cs typeface="+mn-cs"/>
              </a:rPr>
              <a:t>The </a:t>
            </a:r>
            <a:r>
              <a:rPr lang="en-US" sz="1200" b="0" i="0" kern="1200" dirty="0" err="1">
                <a:solidFill>
                  <a:schemeClr val="tx1"/>
                </a:solidFill>
                <a:effectLst/>
                <a:latin typeface="+mn-lt"/>
                <a:ea typeface="+mn-ea"/>
                <a:cs typeface="+mn-cs"/>
              </a:rPr>
              <a:t>Bothmer</a:t>
            </a:r>
            <a:r>
              <a:rPr lang="en-US" sz="1200" b="0" i="0" kern="1200" dirty="0">
                <a:solidFill>
                  <a:schemeClr val="tx1"/>
                </a:solidFill>
                <a:effectLst/>
                <a:latin typeface="+mn-lt"/>
                <a:ea typeface="+mn-ea"/>
                <a:cs typeface="+mn-cs"/>
              </a:rPr>
              <a:t> Purchase Fund, 1978</a:t>
            </a:r>
            <a:r>
              <a:rPr lang="en-US" sz="1200" kern="1200" dirty="0">
                <a:solidFill>
                  <a:schemeClr val="tx1"/>
                </a:solidFill>
                <a:effectLst/>
                <a:latin typeface="+mn-lt"/>
                <a:ea typeface="+mn-ea"/>
                <a:cs typeface="+mn-cs"/>
              </a:rPr>
              <a:t>, accession number </a:t>
            </a:r>
            <a:r>
              <a:rPr lang="en-US" sz="1200" b="0" i="0" kern="1200" dirty="0">
                <a:solidFill>
                  <a:schemeClr val="tx1"/>
                </a:solidFill>
                <a:effectLst/>
                <a:latin typeface="+mn-lt"/>
                <a:ea typeface="+mn-ea"/>
                <a:cs typeface="+mn-cs"/>
              </a:rPr>
              <a:t>1978.11.13</a:t>
            </a:r>
            <a:r>
              <a:rPr lang="en-US" sz="1200" kern="1200" dirty="0">
                <a:solidFill>
                  <a:schemeClr val="tx1"/>
                </a:solidFill>
                <a:effectLst/>
                <a:latin typeface="+mn-lt"/>
                <a:ea typeface="+mn-ea"/>
                <a:cs typeface="+mn-cs"/>
              </a:rPr>
              <a:t>, </a:t>
            </a:r>
            <a:r>
              <a:rPr lang="en-US" dirty="0"/>
              <a:t>https://www.metmuseum.org/art/collection/search/255627</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met255627</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206483972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a:t>Another sport for which a prize amphora was given was chariot racing. </a:t>
            </a:r>
            <a:r>
              <a:rPr lang="en-US" dirty="0"/>
              <a:t>This amphora was photographed at the Getty Villa in southern California.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tb082214479</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18683756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variety of other prizes were also awarded for athletic victory. The prize items depicted</a:t>
            </a:r>
            <a:r>
              <a:rPr lang="en-US" baseline="0" dirty="0"/>
              <a:t> on this fresco include</a:t>
            </a:r>
            <a:r>
              <a:rPr lang="en-US" dirty="0"/>
              <a:t> (from left to right) a palm of victory, a metal votive dish and pitcher,</a:t>
            </a:r>
            <a:r>
              <a:rPr lang="en-US" baseline="0" dirty="0"/>
              <a:t> rolled strips of cloth,</a:t>
            </a:r>
            <a:r>
              <a:rPr lang="en-US" dirty="0"/>
              <a:t> a silver bucket, and a large amphora. For Paul, of course, this would only function as a metaphor. The</a:t>
            </a:r>
            <a:r>
              <a:rPr lang="en-US" baseline="0" dirty="0"/>
              <a:t> actual prize toward which he was working was “the upward calling of God.” </a:t>
            </a:r>
            <a:r>
              <a:rPr lang="en-US" dirty="0"/>
              <a:t>This fresco was photographed at the Naples Archaeological Museum.</a:t>
            </a:r>
          </a:p>
          <a:p>
            <a:endParaRPr lang="en-US" dirty="0"/>
          </a:p>
          <a:p>
            <a:r>
              <a:rPr lang="en-US" dirty="0"/>
              <a:t>tb0515170154c</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322690209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a:t>Wreaths</a:t>
            </a:r>
            <a:r>
              <a:rPr lang="en-US" baseline="0" noProof="0" dirty="0"/>
              <a:t> or crowns were also given as prizes. The relief shown here depicts four different prizes. </a:t>
            </a:r>
            <a:r>
              <a:rPr lang="en-US" noProof="0" dirty="0"/>
              <a:t>According to the Metropolitan Museum of Art website: “</a:t>
            </a:r>
            <a:r>
              <a:rPr lang="en-US" sz="1200" b="0" i="0" kern="1200" dirty="0">
                <a:solidFill>
                  <a:schemeClr val="tx1"/>
                </a:solidFill>
                <a:effectLst/>
                <a:latin typeface="+mn-lt"/>
                <a:ea typeface="+mn-ea"/>
                <a:cs typeface="+mn-cs"/>
              </a:rPr>
              <a:t>On this dedicatory relief are representations of the standard prizes awarded at four venues in Greece: an amphora of olive oil from the Panathenaic games at Athens, a shield from the games at Argos, and two wreaths (of pine and celery) from the prestigious Panhellenic games at </a:t>
            </a:r>
            <a:r>
              <a:rPr lang="en-US" sz="1200" b="0" i="0" kern="1200" dirty="0" err="1">
                <a:solidFill>
                  <a:schemeClr val="tx1"/>
                </a:solidFill>
                <a:effectLst/>
                <a:latin typeface="+mn-lt"/>
                <a:ea typeface="+mn-ea"/>
                <a:cs typeface="+mn-cs"/>
              </a:rPr>
              <a:t>Isthmia</a:t>
            </a:r>
            <a:r>
              <a:rPr lang="en-US" sz="1200" b="0" i="0" kern="1200" dirty="0">
                <a:solidFill>
                  <a:schemeClr val="tx1"/>
                </a:solidFill>
                <a:effectLst/>
                <a:latin typeface="+mn-lt"/>
                <a:ea typeface="+mn-ea"/>
                <a:cs typeface="+mn-cs"/>
              </a:rPr>
              <a:t> and Nemea respectively. Such games, which were very much part of the Greek tradition, flourished in Roman times. Many cities continued to host them, and individuals—the winner from </a:t>
            </a:r>
            <a:r>
              <a:rPr lang="en-US" sz="1200" b="0" i="0" kern="1200" dirty="0" err="1">
                <a:solidFill>
                  <a:schemeClr val="tx1"/>
                </a:solidFill>
                <a:effectLst/>
                <a:latin typeface="+mn-lt"/>
                <a:ea typeface="+mn-ea"/>
                <a:cs typeface="+mn-cs"/>
              </a:rPr>
              <a:t>Rhamnous</a:t>
            </a:r>
            <a:r>
              <a:rPr lang="en-US" sz="1200" b="0" i="0" kern="1200" dirty="0">
                <a:solidFill>
                  <a:schemeClr val="tx1"/>
                </a:solidFill>
                <a:effectLst/>
                <a:latin typeface="+mn-lt"/>
                <a:ea typeface="+mn-ea"/>
                <a:cs typeface="+mn-cs"/>
              </a:rPr>
              <a:t> who commissioned this relief, for example—gained much fame and fortune from their victories.” This image comes from The Metropolitan Museum of Art and is in the public domain. Source: https://www.metmuseum.org/art/collection/search/255013.</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met255013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2481873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10/17/2023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42262924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0" y="6519672"/>
            <a:ext cx="8074152" cy="338328"/>
          </a:xfrm>
        </p:spPr>
        <p:txBody>
          <a:bodyPr>
            <a:spAutoFit/>
          </a:bodyPr>
          <a:lstStyle>
            <a:lvl1pPr marL="0" indent="0">
              <a:spcBef>
                <a:spcPts val="0"/>
              </a:spcBef>
              <a:buNone/>
              <a:defRPr sz="1600"/>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p:spPr>
        <p:txBody>
          <a:bodyPr>
            <a:spAutoFit/>
          </a:bodyPr>
          <a:lstStyle>
            <a:lvl1pPr marL="342900" indent="-342900" algn="r">
              <a:spcBef>
                <a:spcPts val="0"/>
              </a:spcBef>
              <a:buFont typeface="+mj-lt"/>
              <a:buNone/>
              <a:defRPr lang="en-US" sz="1600" kern="1200" dirty="0">
                <a:solidFill>
                  <a:schemeClr val="tx1"/>
                </a:solidFill>
                <a:latin typeface="+mn-lt"/>
                <a:ea typeface="+mn-ea"/>
                <a:cs typeface="+mn-cs"/>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5760"/>
          </a:xfrm>
        </p:spPr>
        <p:txBody>
          <a:bodyPr anchor="t" anchorCtr="0">
            <a:spAutoFit/>
          </a:bodyPr>
          <a:lstStyle>
            <a:lvl1pPr marL="0" algn="l" defTabSz="914400" rtl="0" eaLnBrk="1" fontAlgn="base" latinLnBrk="0" hangingPunct="1">
              <a:spcBef>
                <a:spcPct val="0"/>
              </a:spcBef>
              <a:spcAft>
                <a:spcPct val="0"/>
              </a:spcAft>
              <a:defRPr lang="en-US" sz="1800" i="1" kern="1200" dirty="0">
                <a:solidFill>
                  <a:schemeClr val="tx1"/>
                </a:solidFill>
                <a:effectLst>
                  <a:glow rad="76200">
                    <a:schemeClr val="bg1">
                      <a:alpha val="60000"/>
                    </a:schemeClr>
                  </a:glow>
                </a:effectLst>
                <a:latin typeface="Calibri" pitchFamily="34" charset="0"/>
                <a:ea typeface="+mn-ea"/>
                <a:cs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0405695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10/17/2023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 id="2147483705"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3.wdp"/></Relationships>
</file>

<file path=ppt/slides/_rels/slide100.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116.png"/></Relationships>
</file>

<file path=ppt/slides/_rels/slide119.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121.png"/></Relationships>
</file>

<file path=ppt/slides/_rels/slide123.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microsoft.com/office/2007/relationships/hdphoto" Target="../media/hdphoto6.wdp"/></Relationships>
</file>

<file path=ppt/slides/_rels/slide124.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26.png"/></Relationships>
</file>

<file path=ppt/slides/_rels/slide127.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137.xml"/><Relationship Id="rId1" Type="http://schemas.openxmlformats.org/officeDocument/2006/relationships/slideLayout" Target="../slideLayouts/slideLayout2.xml"/><Relationship Id="rId4" Type="http://schemas.microsoft.com/office/2007/relationships/hdphoto" Target="../media/hdphoto7.wdp"/></Relationships>
</file>

<file path=ppt/slides/_rels/slide138.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138.xml"/><Relationship Id="rId1" Type="http://schemas.openxmlformats.org/officeDocument/2006/relationships/slideLayout" Target="../slideLayouts/slideLayout2.xml"/><Relationship Id="rId4" Type="http://schemas.microsoft.com/office/2007/relationships/hdphoto" Target="../media/hdphoto8.wdp"/></Relationships>
</file>

<file path=ppt/slides/_rels/slide13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142.xml"/><Relationship Id="rId1" Type="http://schemas.openxmlformats.org/officeDocument/2006/relationships/slideLayout" Target="../slideLayouts/slideLayout2.xml"/><Relationship Id="rId4" Type="http://schemas.microsoft.com/office/2007/relationships/hdphoto" Target="../media/hdphoto9.wdp"/></Relationships>
</file>

<file path=ppt/slides/_rels/slide143.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145.xml"/><Relationship Id="rId1" Type="http://schemas.openxmlformats.org/officeDocument/2006/relationships/slideLayout" Target="../slideLayouts/slideLayout2.xml"/><Relationship Id="rId4" Type="http://schemas.microsoft.com/office/2007/relationships/hdphoto" Target="../media/hdphoto10.wdp"/></Relationships>
</file>

<file path=ppt/slides/_rels/slide146.xml.rels><?xml version="1.0" encoding="UTF-8" standalone="yes"?>
<Relationships xmlns="http://schemas.openxmlformats.org/package/2006/relationships"><Relationship Id="rId3" Type="http://schemas.openxmlformats.org/officeDocument/2006/relationships/image" Target="../media/image144.jp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145.jp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148.xml"/><Relationship Id="rId1" Type="http://schemas.openxmlformats.org/officeDocument/2006/relationships/slideLayout" Target="../slideLayouts/slideLayout2.xml"/><Relationship Id="rId4" Type="http://schemas.microsoft.com/office/2007/relationships/hdphoto" Target="../media/hdphoto11.wdp"/></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jp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42.jpeg"/></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microsoft.com/office/2007/relationships/hdphoto" Target="../media/hdphoto4.wdp"/></Relationships>
</file>

<file path=ppt/slides/_rels/slide4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2.wdp"/></Relationships>
</file>

<file path=ppt/slides/_rels/slide5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51.jpeg"/></Relationships>
</file>

<file path=ppt/slides/_rels/slide5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9B83A1-0FC1-4ED3-90DC-21B01C8827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Philippians 3</a:t>
            </a:r>
          </a:p>
        </p:txBody>
      </p:sp>
      <p:pic>
        <p:nvPicPr>
          <p:cNvPr id="10" name="Picture 9">
            <a:extLst>
              <a:ext uri="{FF2B5EF4-FFF2-40B4-BE49-F238E27FC236}">
                <a16:creationId xmlns:a16="http://schemas.microsoft.com/office/drawing/2014/main" id="{F69A44B0-5219-4DFF-8D5A-60F4C4545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18435426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19 Museum\US Museums\Metropolitan Museum-pcb\Greek and Roman Periods\Roman funerary relief of man holding papyrus and stylus, marble, ca 120-150 AD, adr1605243301.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5000" contrast="10000"/>
                    </a14:imgEffect>
                  </a14:imgLayer>
                </a14:imgProps>
              </a:ext>
              <a:ext uri="{28A0092B-C50C-407E-A947-70E740481C1C}">
                <a14:useLocalDpi xmlns:a14="http://schemas.microsoft.com/office/drawing/2010/main" val="0"/>
              </a:ext>
            </a:extLst>
          </a:blip>
          <a:srcRect r="5005"/>
          <a:stretch/>
        </p:blipFill>
        <p:spPr bwMode="auto">
          <a:xfrm>
            <a:off x="-1" y="228600"/>
            <a:ext cx="9144001" cy="64389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1C9C8C2D-9768-4C30-A2E9-D012E02F3732}"/>
              </a:ext>
            </a:extLst>
          </p:cNvPr>
          <p:cNvSpPr>
            <a:spLocks noGrp="1"/>
          </p:cNvSpPr>
          <p:nvPr>
            <p:ph type="body" sz="quarter" idx="10"/>
          </p:nvPr>
        </p:nvSpPr>
        <p:spPr/>
        <p:txBody>
          <a:bodyPr/>
          <a:lstStyle/>
          <a:p>
            <a:r>
              <a:rPr lang="en-US" dirty="0"/>
              <a:t>Roman funerary relief of a man holding papyrus and a stylus, circa AD 120–150</a:t>
            </a:r>
          </a:p>
        </p:txBody>
      </p:sp>
      <p:sp>
        <p:nvSpPr>
          <p:cNvPr id="3" name="Text Placeholder 2">
            <a:extLst>
              <a:ext uri="{FF2B5EF4-FFF2-40B4-BE49-F238E27FC236}">
                <a16:creationId xmlns:a16="http://schemas.microsoft.com/office/drawing/2014/main" id="{B8ED7954-2F25-4212-B918-1B0EF24A1272}"/>
              </a:ext>
            </a:extLst>
          </p:cNvPr>
          <p:cNvSpPr>
            <a:spLocks noGrp="1"/>
          </p:cNvSpPr>
          <p:nvPr>
            <p:ph type="body" sz="quarter" idx="12"/>
          </p:nvPr>
        </p:nvSpPr>
        <p:spPr/>
        <p:txBody>
          <a:bodyPr/>
          <a:lstStyle/>
          <a:p>
            <a:r>
              <a:rPr lang="en-US" dirty="0"/>
              <a:t>3:1</a:t>
            </a:r>
          </a:p>
        </p:txBody>
      </p:sp>
      <p:sp>
        <p:nvSpPr>
          <p:cNvPr id="4" name="Title 3">
            <a:extLst>
              <a:ext uri="{FF2B5EF4-FFF2-40B4-BE49-F238E27FC236}">
                <a16:creationId xmlns:a16="http://schemas.microsoft.com/office/drawing/2014/main" id="{E423ECB4-51B6-4EC5-9D1B-56C906799340}"/>
              </a:ext>
            </a:extLst>
          </p:cNvPr>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103577144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clothing, person, cake&#10;&#10;Description automatically generated">
            <a:extLst>
              <a:ext uri="{FF2B5EF4-FFF2-40B4-BE49-F238E27FC236}">
                <a16:creationId xmlns:a16="http://schemas.microsoft.com/office/drawing/2014/main" id="{DA7CDA69-07AF-44F5-BED2-14EAD13AFD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8669" y="247297"/>
            <a:ext cx="5346662" cy="6488667"/>
          </a:xfrm>
          <a:prstGeom prst="rect">
            <a:avLst/>
          </a:prstGeom>
        </p:spPr>
      </p:pic>
      <p:sp>
        <p:nvSpPr>
          <p:cNvPr id="2" name="Text Placeholder 1"/>
          <p:cNvSpPr>
            <a:spLocks noGrp="1"/>
          </p:cNvSpPr>
          <p:nvPr>
            <p:ph type="body" sz="quarter" idx="10"/>
          </p:nvPr>
        </p:nvSpPr>
        <p:spPr/>
        <p:txBody>
          <a:bodyPr/>
          <a:lstStyle/>
          <a:p>
            <a:r>
              <a:rPr lang="en-US" dirty="0"/>
              <a:t>Boxer with an olive wreath, from Olympia, circa 320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a:t>
            </a:r>
          </a:p>
        </p:txBody>
      </p:sp>
    </p:spTree>
    <p:extLst>
      <p:ext uri="{BB962C8B-B14F-4D97-AF65-F5344CB8AC3E}">
        <p14:creationId xmlns:p14="http://schemas.microsoft.com/office/powerpoint/2010/main" val="118094398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standing in front of a mirror posing for the camera&#10;&#10;Description automatically generated">
            <a:extLst>
              <a:ext uri="{FF2B5EF4-FFF2-40B4-BE49-F238E27FC236}">
                <a16:creationId xmlns:a16="http://schemas.microsoft.com/office/drawing/2014/main" id="{F8C27E74-F83A-8844-B82B-6D83D892C6C8}"/>
              </a:ext>
            </a:extLst>
          </p:cNvPr>
          <p:cNvPicPr>
            <a:picLocks noChangeAspect="1"/>
          </p:cNvPicPr>
          <p:nvPr/>
        </p:nvPicPr>
        <p:blipFill rotWithShape="1">
          <a:blip r:embed="rId3">
            <a:extLst>
              <a:ext uri="{28A0092B-C50C-407E-A947-70E740481C1C}">
                <a14:useLocalDpi xmlns:a14="http://schemas.microsoft.com/office/drawing/2010/main" val="0"/>
              </a:ext>
            </a:extLst>
          </a:blip>
          <a:srcRect t="12223" b="11111"/>
          <a:stretch/>
        </p:blipFill>
        <p:spPr>
          <a:xfrm>
            <a:off x="1887912" y="369332"/>
            <a:ext cx="5368177" cy="6150340"/>
          </a:xfrm>
          <a:prstGeom prst="rect">
            <a:avLst/>
          </a:prstGeom>
        </p:spPr>
      </p:pic>
      <p:sp>
        <p:nvSpPr>
          <p:cNvPr id="2" name="Text Placeholder 1"/>
          <p:cNvSpPr>
            <a:spLocks noGrp="1"/>
          </p:cNvSpPr>
          <p:nvPr>
            <p:ph type="body" sz="quarter" idx="10"/>
          </p:nvPr>
        </p:nvSpPr>
        <p:spPr/>
        <p:txBody>
          <a:bodyPr/>
          <a:lstStyle/>
          <a:p>
            <a:r>
              <a:rPr lang="en-US" dirty="0"/>
              <a:t>Tombstone of an athlete holding a victory wreath, from near a Roman theater, 3rd century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 of the upward calling of God in Christ Jesus</a:t>
            </a:r>
          </a:p>
        </p:txBody>
      </p:sp>
    </p:spTree>
    <p:extLst>
      <p:ext uri="{BB962C8B-B14F-4D97-AF65-F5344CB8AC3E}">
        <p14:creationId xmlns:p14="http://schemas.microsoft.com/office/powerpoint/2010/main" val="235191736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Tombstone of an athlete holding a victory wreath, from near a Roman theater, 3rd century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 of the upward calling of God in Christ Jesus</a:t>
            </a:r>
          </a:p>
        </p:txBody>
      </p:sp>
      <p:pic>
        <p:nvPicPr>
          <p:cNvPr id="7" name="Picture 6" descr="A sculpture of a person&#10;&#10;Description automatically generated">
            <a:extLst>
              <a:ext uri="{FF2B5EF4-FFF2-40B4-BE49-F238E27FC236}">
                <a16:creationId xmlns:a16="http://schemas.microsoft.com/office/drawing/2014/main" id="{3DDA6F9F-0127-8F4E-A7F5-53E0A96714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9570"/>
            <a:ext cx="9144000" cy="6118860"/>
          </a:xfrm>
          <a:prstGeom prst="rect">
            <a:avLst/>
          </a:prstGeom>
        </p:spPr>
      </p:pic>
    </p:spTree>
    <p:extLst>
      <p:ext uri="{BB962C8B-B14F-4D97-AF65-F5344CB8AC3E}">
        <p14:creationId xmlns:p14="http://schemas.microsoft.com/office/powerpoint/2010/main" val="301486104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519351F-02F9-9848-B248-33175FF438F5}"/>
              </a:ext>
            </a:extLst>
          </p:cNvPr>
          <p:cNvPicPr>
            <a:picLocks noChangeAspect="1"/>
          </p:cNvPicPr>
          <p:nvPr/>
        </p:nvPicPr>
        <p:blipFill rotWithShape="1">
          <a:blip r:embed="rId3">
            <a:extLst>
              <a:ext uri="{28A0092B-C50C-407E-A947-70E740481C1C}">
                <a14:useLocalDpi xmlns:a14="http://schemas.microsoft.com/office/drawing/2010/main" val="0"/>
              </a:ext>
            </a:extLst>
          </a:blip>
          <a:srcRect t="12222" b="12500"/>
          <a:stretch/>
        </p:blipFill>
        <p:spPr>
          <a:xfrm>
            <a:off x="810307" y="369332"/>
            <a:ext cx="7523386" cy="6150340"/>
          </a:xfrm>
          <a:prstGeom prst="rect">
            <a:avLst/>
          </a:prstGeom>
        </p:spPr>
      </p:pic>
      <p:sp>
        <p:nvSpPr>
          <p:cNvPr id="2" name="Text Placeholder 1"/>
          <p:cNvSpPr>
            <a:spLocks noGrp="1"/>
          </p:cNvSpPr>
          <p:nvPr>
            <p:ph type="body" sz="quarter" idx="10"/>
          </p:nvPr>
        </p:nvSpPr>
        <p:spPr/>
        <p:txBody>
          <a:bodyPr/>
          <a:lstStyle/>
          <a:p>
            <a:r>
              <a:rPr lang="en-US" dirty="0"/>
              <a:t>Gold wreath from Egypt, circa 3rd–2nd centuries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 of the upward calling of God in Christ Jesus</a:t>
            </a:r>
          </a:p>
        </p:txBody>
      </p:sp>
    </p:spTree>
    <p:extLst>
      <p:ext uri="{BB962C8B-B14F-4D97-AF65-F5344CB8AC3E}">
        <p14:creationId xmlns:p14="http://schemas.microsoft.com/office/powerpoint/2010/main" val="285086914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object, indoor&#10;&#10;Description automatically generated">
            <a:extLst>
              <a:ext uri="{FF2B5EF4-FFF2-40B4-BE49-F238E27FC236}">
                <a16:creationId xmlns:a16="http://schemas.microsoft.com/office/drawing/2014/main" id="{7E37DC67-B92A-3747-8E1C-7D1A1476F4C2}"/>
              </a:ext>
            </a:extLst>
          </p:cNvPr>
          <p:cNvPicPr>
            <a:picLocks noChangeAspect="1"/>
          </p:cNvPicPr>
          <p:nvPr/>
        </p:nvPicPr>
        <p:blipFill rotWithShape="1">
          <a:blip r:embed="rId3">
            <a:extLst>
              <a:ext uri="{28A0092B-C50C-407E-A947-70E740481C1C}">
                <a14:useLocalDpi xmlns:a14="http://schemas.microsoft.com/office/drawing/2010/main" val="0"/>
              </a:ext>
            </a:extLst>
          </a:blip>
          <a:srcRect t="3297"/>
          <a:stretch/>
        </p:blipFill>
        <p:spPr>
          <a:xfrm>
            <a:off x="0" y="152400"/>
            <a:ext cx="9144000" cy="6705600"/>
          </a:xfrm>
          <a:prstGeom prst="rect">
            <a:avLst/>
          </a:prstGeom>
        </p:spPr>
      </p:pic>
      <p:sp>
        <p:nvSpPr>
          <p:cNvPr id="2" name="Text Placeholder 1"/>
          <p:cNvSpPr>
            <a:spLocks noGrp="1"/>
          </p:cNvSpPr>
          <p:nvPr>
            <p:ph type="body" sz="quarter" idx="10"/>
          </p:nvPr>
        </p:nvSpPr>
        <p:spPr/>
        <p:txBody>
          <a:bodyPr/>
          <a:lstStyle/>
          <a:p>
            <a:r>
              <a:rPr lang="en-US" dirty="0"/>
              <a:t>Gold wreath from Egypt, circa 3rd–2nd centuries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 of the upward calling of God in Christ Jesus</a:t>
            </a:r>
          </a:p>
        </p:txBody>
      </p:sp>
    </p:spTree>
    <p:extLst>
      <p:ext uri="{BB962C8B-B14F-4D97-AF65-F5344CB8AC3E}">
        <p14:creationId xmlns:p14="http://schemas.microsoft.com/office/powerpoint/2010/main" val="271349434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Basalt victory laurel from </a:t>
            </a:r>
            <a:r>
              <a:rPr lang="en-US" dirty="0" err="1"/>
              <a:t>Aphek</a:t>
            </a:r>
            <a:endParaRPr lang="en-US" dirty="0"/>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 of the upward calling of God in Christ Jesus</a:t>
            </a:r>
          </a:p>
        </p:txBody>
      </p:sp>
    </p:spTree>
    <p:extLst>
      <p:ext uri="{BB962C8B-B14F-4D97-AF65-F5344CB8AC3E}">
        <p14:creationId xmlns:p14="http://schemas.microsoft.com/office/powerpoint/2010/main" val="74616522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19 Museum\Rome Museums\Vatican Museum\Braccio Nuovo\Emperor Titus, from near Lateran baptistry, tb0512176642.jpg"/>
          <p:cNvPicPr>
            <a:picLocks noChangeAspect="1" noChangeArrowheads="1"/>
          </p:cNvPicPr>
          <p:nvPr/>
        </p:nvPicPr>
        <p:blipFill rotWithShape="1">
          <a:blip r:embed="rId3">
            <a:extLst>
              <a:ext uri="{28A0092B-C50C-407E-A947-70E740481C1C}">
                <a14:useLocalDpi xmlns:a14="http://schemas.microsoft.com/office/drawing/2010/main" val="0"/>
              </a:ext>
            </a:extLst>
          </a:blip>
          <a:srcRect t="4050" b="8428"/>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Emperor Titus, from near Lateran baptistery, 1st century AD</a:t>
            </a:r>
          </a:p>
        </p:txBody>
      </p:sp>
      <p:sp>
        <p:nvSpPr>
          <p:cNvPr id="3" name="Text Placeholder 2"/>
          <p:cNvSpPr>
            <a:spLocks noGrp="1"/>
          </p:cNvSpPr>
          <p:nvPr>
            <p:ph type="body" sz="quarter" idx="12"/>
          </p:nvPr>
        </p:nvSpPr>
        <p:spPr/>
        <p:txBody>
          <a:bodyPr/>
          <a:lstStyle/>
          <a:p>
            <a:r>
              <a:rPr lang="en-US" dirty="0"/>
              <a:t>3:15</a:t>
            </a:r>
          </a:p>
        </p:txBody>
      </p:sp>
      <p:sp>
        <p:nvSpPr>
          <p:cNvPr id="4" name="Title 3"/>
          <p:cNvSpPr>
            <a:spLocks noGrp="1"/>
          </p:cNvSpPr>
          <p:nvPr>
            <p:ph type="title"/>
          </p:nvPr>
        </p:nvSpPr>
        <p:spPr/>
        <p:txBody>
          <a:bodyPr/>
          <a:lstStyle/>
          <a:p>
            <a:r>
              <a:rPr lang="en-US" dirty="0"/>
              <a:t>Let us therefore, as many as are perfect, have this attitude</a:t>
            </a:r>
          </a:p>
        </p:txBody>
      </p:sp>
    </p:spTree>
    <p:extLst>
      <p:ext uri="{BB962C8B-B14F-4D97-AF65-F5344CB8AC3E}">
        <p14:creationId xmlns:p14="http://schemas.microsoft.com/office/powerpoint/2010/main" val="156241579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Clutterham\11 Greece\Philippi\Philippi Basilica B baptistery, jc0106151382.jpg"/>
          <p:cNvPicPr>
            <a:picLocks noChangeAspect="1" noChangeArrowheads="1"/>
          </p:cNvPicPr>
          <p:nvPr/>
        </p:nvPicPr>
        <p:blipFill rotWithShape="1">
          <a:blip r:embed="rId3">
            <a:extLst>
              <a:ext uri="{28A0092B-C50C-407E-A947-70E740481C1C}">
                <a14:useLocalDpi xmlns:a14="http://schemas.microsoft.com/office/drawing/2010/main" val="0"/>
              </a:ext>
            </a:extLst>
          </a:blip>
          <a:srcRect l="832"/>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Baptistery at Basilica B, Philippi, 6th century AD</a:t>
            </a:r>
          </a:p>
        </p:txBody>
      </p:sp>
      <p:sp>
        <p:nvSpPr>
          <p:cNvPr id="3" name="Text Placeholder 2"/>
          <p:cNvSpPr>
            <a:spLocks noGrp="1"/>
          </p:cNvSpPr>
          <p:nvPr>
            <p:ph type="body" sz="quarter" idx="12"/>
          </p:nvPr>
        </p:nvSpPr>
        <p:spPr/>
        <p:txBody>
          <a:bodyPr/>
          <a:lstStyle/>
          <a:p>
            <a:r>
              <a:rPr lang="en-US" dirty="0"/>
              <a:t>3:15</a:t>
            </a:r>
          </a:p>
        </p:txBody>
      </p:sp>
      <p:sp>
        <p:nvSpPr>
          <p:cNvPr id="4" name="Title 3"/>
          <p:cNvSpPr>
            <a:spLocks noGrp="1"/>
          </p:cNvSpPr>
          <p:nvPr>
            <p:ph type="title"/>
          </p:nvPr>
        </p:nvSpPr>
        <p:spPr/>
        <p:txBody>
          <a:bodyPr/>
          <a:lstStyle/>
          <a:p>
            <a:r>
              <a:rPr lang="en-US" dirty="0"/>
              <a:t>Let us therefore, as many as are perfect, have this attitude</a:t>
            </a:r>
          </a:p>
        </p:txBody>
      </p:sp>
    </p:spTree>
    <p:extLst>
      <p:ext uri="{BB962C8B-B14F-4D97-AF65-F5344CB8AC3E}">
        <p14:creationId xmlns:p14="http://schemas.microsoft.com/office/powerpoint/2010/main" val="83702741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2 HVHL\46 Traditional Life and Customs\Work Life, Fishing\Sea of Galilee, drawing in dragnet, mat0457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4313"/>
            <a:ext cx="9144000" cy="642778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Fishermen drawing in dragnet on the Sea of Galilee</a:t>
            </a:r>
          </a:p>
        </p:txBody>
      </p:sp>
      <p:sp>
        <p:nvSpPr>
          <p:cNvPr id="3" name="Text Placeholder 2"/>
          <p:cNvSpPr>
            <a:spLocks noGrp="1"/>
          </p:cNvSpPr>
          <p:nvPr>
            <p:ph type="body" sz="quarter" idx="12"/>
          </p:nvPr>
        </p:nvSpPr>
        <p:spPr/>
        <p:txBody>
          <a:bodyPr/>
          <a:lstStyle/>
          <a:p>
            <a:r>
              <a:rPr lang="en-US" dirty="0"/>
              <a:t>3:16</a:t>
            </a:r>
          </a:p>
        </p:txBody>
      </p:sp>
      <p:sp>
        <p:nvSpPr>
          <p:cNvPr id="4" name="Title 3"/>
          <p:cNvSpPr>
            <a:spLocks noGrp="1"/>
          </p:cNvSpPr>
          <p:nvPr>
            <p:ph type="title"/>
          </p:nvPr>
        </p:nvSpPr>
        <p:spPr/>
        <p:txBody>
          <a:bodyPr/>
          <a:lstStyle/>
          <a:p>
            <a:r>
              <a:rPr lang="en-US" dirty="0"/>
              <a:t>Let us hold on to what we have attained</a:t>
            </a:r>
          </a:p>
        </p:txBody>
      </p:sp>
    </p:spTree>
    <p:extLst>
      <p:ext uri="{BB962C8B-B14F-4D97-AF65-F5344CB8AC3E}">
        <p14:creationId xmlns:p14="http://schemas.microsoft.com/office/powerpoint/2010/main" val="65665232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posing for a photo&#10;&#10;Description automatically generated">
            <a:extLst>
              <a:ext uri="{FF2B5EF4-FFF2-40B4-BE49-F238E27FC236}">
                <a16:creationId xmlns:a16="http://schemas.microsoft.com/office/drawing/2014/main" id="{54C5DB6A-B303-8345-B5E6-F5409D79E2D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90600" y="359940"/>
            <a:ext cx="7162800" cy="6138121"/>
          </a:xfrm>
          <a:prstGeom prst="rect">
            <a:avLst/>
          </a:prstGeom>
        </p:spPr>
      </p:pic>
      <p:sp>
        <p:nvSpPr>
          <p:cNvPr id="2" name="Text Placeholder 1"/>
          <p:cNvSpPr>
            <a:spLocks noGrp="1"/>
          </p:cNvSpPr>
          <p:nvPr>
            <p:ph type="body" sz="quarter" idx="10"/>
          </p:nvPr>
        </p:nvSpPr>
        <p:spPr/>
        <p:txBody>
          <a:bodyPr/>
          <a:lstStyle/>
          <a:p>
            <a:r>
              <a:rPr lang="en-US" dirty="0"/>
              <a:t>Funerary relief of a teacher with a disciple, 2nd century AD</a:t>
            </a:r>
          </a:p>
        </p:txBody>
      </p:sp>
      <p:sp>
        <p:nvSpPr>
          <p:cNvPr id="3" name="Text Placeholder 2"/>
          <p:cNvSpPr>
            <a:spLocks noGrp="1"/>
          </p:cNvSpPr>
          <p:nvPr>
            <p:ph type="body" sz="quarter" idx="12"/>
          </p:nvPr>
        </p:nvSpPr>
        <p:spPr/>
        <p:txBody>
          <a:bodyPr/>
          <a:lstStyle/>
          <a:p>
            <a:r>
              <a:rPr lang="en-US" dirty="0"/>
              <a:t>3:17</a:t>
            </a:r>
          </a:p>
        </p:txBody>
      </p:sp>
      <p:sp>
        <p:nvSpPr>
          <p:cNvPr id="4" name="Title 3"/>
          <p:cNvSpPr>
            <a:spLocks noGrp="1"/>
          </p:cNvSpPr>
          <p:nvPr>
            <p:ph type="title"/>
          </p:nvPr>
        </p:nvSpPr>
        <p:spPr/>
        <p:txBody>
          <a:bodyPr/>
          <a:lstStyle/>
          <a:p>
            <a:r>
              <a:rPr lang="en-US" dirty="0"/>
              <a:t>Brothers, join in imitating me, and note those who walk according to the example you have in us</a:t>
            </a:r>
          </a:p>
        </p:txBody>
      </p:sp>
    </p:spTree>
    <p:extLst>
      <p:ext uri="{BB962C8B-B14F-4D97-AF65-F5344CB8AC3E}">
        <p14:creationId xmlns:p14="http://schemas.microsoft.com/office/powerpoint/2010/main" val="531210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piece of paper&#10;&#10;Description automatically generated">
            <a:extLst>
              <a:ext uri="{FF2B5EF4-FFF2-40B4-BE49-F238E27FC236}">
                <a16:creationId xmlns:a16="http://schemas.microsoft.com/office/drawing/2014/main" id="{095AB09D-93E5-4535-8576-61DB9F065516}"/>
              </a:ext>
            </a:extLst>
          </p:cNvPr>
          <p:cNvPicPr>
            <a:picLocks noChangeAspect="1"/>
          </p:cNvPicPr>
          <p:nvPr/>
        </p:nvPicPr>
        <p:blipFill rotWithShape="1">
          <a:blip r:embed="rId3">
            <a:extLst>
              <a:ext uri="{28A0092B-C50C-407E-A947-70E740481C1C}">
                <a14:useLocalDpi xmlns:a14="http://schemas.microsoft.com/office/drawing/2010/main" val="0"/>
              </a:ext>
            </a:extLst>
          </a:blip>
          <a:srcRect b="4433"/>
          <a:stretch/>
        </p:blipFill>
        <p:spPr>
          <a:xfrm>
            <a:off x="0" y="347717"/>
            <a:ext cx="9144000" cy="6510283"/>
          </a:xfrm>
          <a:prstGeom prst="rect">
            <a:avLst/>
          </a:prstGeom>
        </p:spPr>
      </p:pic>
      <p:sp>
        <p:nvSpPr>
          <p:cNvPr id="2" name="Text Placeholder 1">
            <a:extLst>
              <a:ext uri="{FF2B5EF4-FFF2-40B4-BE49-F238E27FC236}">
                <a16:creationId xmlns:a16="http://schemas.microsoft.com/office/drawing/2014/main" id="{1C9C8C2D-9768-4C30-A2E9-D012E02F3732}"/>
              </a:ext>
            </a:extLst>
          </p:cNvPr>
          <p:cNvSpPr>
            <a:spLocks noGrp="1"/>
          </p:cNvSpPr>
          <p:nvPr>
            <p:ph type="body" sz="quarter" idx="10"/>
          </p:nvPr>
        </p:nvSpPr>
        <p:spPr/>
        <p:txBody>
          <a:bodyPr/>
          <a:lstStyle/>
          <a:p>
            <a:r>
              <a:rPr lang="en-US" dirty="0"/>
              <a:t>Romans 15:11-19 on Papyrus P46, circa AD 200</a:t>
            </a:r>
          </a:p>
        </p:txBody>
      </p:sp>
      <p:sp>
        <p:nvSpPr>
          <p:cNvPr id="3" name="Text Placeholder 2">
            <a:extLst>
              <a:ext uri="{FF2B5EF4-FFF2-40B4-BE49-F238E27FC236}">
                <a16:creationId xmlns:a16="http://schemas.microsoft.com/office/drawing/2014/main" id="{B8ED7954-2F25-4212-B918-1B0EF24A1272}"/>
              </a:ext>
            </a:extLst>
          </p:cNvPr>
          <p:cNvSpPr>
            <a:spLocks noGrp="1"/>
          </p:cNvSpPr>
          <p:nvPr>
            <p:ph type="body" sz="quarter" idx="12"/>
          </p:nvPr>
        </p:nvSpPr>
        <p:spPr/>
        <p:txBody>
          <a:bodyPr/>
          <a:lstStyle/>
          <a:p>
            <a:r>
              <a:rPr lang="en-US" dirty="0"/>
              <a:t>3:1</a:t>
            </a:r>
          </a:p>
        </p:txBody>
      </p:sp>
      <p:sp>
        <p:nvSpPr>
          <p:cNvPr id="4" name="Title 3">
            <a:extLst>
              <a:ext uri="{FF2B5EF4-FFF2-40B4-BE49-F238E27FC236}">
                <a16:creationId xmlns:a16="http://schemas.microsoft.com/office/drawing/2014/main" id="{E423ECB4-51B6-4EC5-9D1B-56C906799340}"/>
              </a:ext>
            </a:extLst>
          </p:cNvPr>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148802914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4 0Adds 2012\07 Egypt\Egyptian Museum in Cairo\Valley of the Kings, Tutankhamun gold sandals imitating plant fibers, adr1603194583.jpg"/>
          <p:cNvPicPr>
            <a:picLocks noChangeAspect="1" noChangeArrowheads="1"/>
          </p:cNvPicPr>
          <p:nvPr/>
        </p:nvPicPr>
        <p:blipFill rotWithShape="1">
          <a:blip r:embed="rId3">
            <a:extLst>
              <a:ext uri="{28A0092B-C50C-407E-A947-70E740481C1C}">
                <a14:useLocalDpi xmlns:a14="http://schemas.microsoft.com/office/drawing/2010/main" val="0"/>
              </a:ext>
            </a:extLst>
          </a:blip>
          <a:srcRect t="11724" b="8484"/>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Gold sandals imitating plant fibers, from the tomb of Tutankhamun, 14th century BC</a:t>
            </a:r>
          </a:p>
        </p:txBody>
      </p:sp>
      <p:sp>
        <p:nvSpPr>
          <p:cNvPr id="3" name="Text Placeholder 2"/>
          <p:cNvSpPr>
            <a:spLocks noGrp="1"/>
          </p:cNvSpPr>
          <p:nvPr>
            <p:ph type="body" sz="quarter" idx="12"/>
          </p:nvPr>
        </p:nvSpPr>
        <p:spPr/>
        <p:txBody>
          <a:bodyPr/>
          <a:lstStyle/>
          <a:p>
            <a:r>
              <a:rPr lang="en-US" dirty="0"/>
              <a:t>3:17</a:t>
            </a:r>
          </a:p>
        </p:txBody>
      </p:sp>
      <p:sp>
        <p:nvSpPr>
          <p:cNvPr id="4" name="Title 3"/>
          <p:cNvSpPr>
            <a:spLocks noGrp="1"/>
          </p:cNvSpPr>
          <p:nvPr>
            <p:ph type="title"/>
          </p:nvPr>
        </p:nvSpPr>
        <p:spPr/>
        <p:txBody>
          <a:bodyPr/>
          <a:lstStyle/>
          <a:p>
            <a:r>
              <a:rPr lang="en-US" dirty="0"/>
              <a:t>Brothers, join in imitating me, and note those who walk according to the example you have in us</a:t>
            </a:r>
          </a:p>
        </p:txBody>
      </p:sp>
    </p:spTree>
    <p:extLst>
      <p:ext uri="{BB962C8B-B14F-4D97-AF65-F5344CB8AC3E}">
        <p14:creationId xmlns:p14="http://schemas.microsoft.com/office/powerpoint/2010/main" val="331618313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outdoor, wall, zebra&#10;&#10;Description automatically generated">
            <a:extLst>
              <a:ext uri="{FF2B5EF4-FFF2-40B4-BE49-F238E27FC236}">
                <a16:creationId xmlns:a16="http://schemas.microsoft.com/office/drawing/2014/main" id="{89CF234E-45B2-644B-A577-DE3B00A1F8CC}"/>
              </a:ext>
            </a:extLst>
          </p:cNvPr>
          <p:cNvPicPr>
            <a:picLocks noChangeAspect="1"/>
          </p:cNvPicPr>
          <p:nvPr/>
        </p:nvPicPr>
        <p:blipFill rotWithShape="1">
          <a:blip r:embed="rId3">
            <a:extLst>
              <a:ext uri="{28A0092B-C50C-407E-A947-70E740481C1C}">
                <a14:useLocalDpi xmlns:a14="http://schemas.microsoft.com/office/drawing/2010/main" val="0"/>
              </a:ext>
            </a:extLst>
          </a:blip>
          <a:srcRect t="10831" b="3176"/>
          <a:stretch/>
        </p:blipFill>
        <p:spPr>
          <a:xfrm>
            <a:off x="0" y="0"/>
            <a:ext cx="9144000" cy="6705600"/>
          </a:xfrm>
          <a:prstGeom prst="rect">
            <a:avLst/>
          </a:prstGeom>
        </p:spPr>
      </p:pic>
      <p:sp>
        <p:nvSpPr>
          <p:cNvPr id="2" name="Text Placeholder 1"/>
          <p:cNvSpPr>
            <a:spLocks noGrp="1"/>
          </p:cNvSpPr>
          <p:nvPr>
            <p:ph type="body" sz="quarter" idx="10"/>
          </p:nvPr>
        </p:nvSpPr>
        <p:spPr/>
        <p:txBody>
          <a:bodyPr/>
          <a:lstStyle/>
          <a:p>
            <a:r>
              <a:rPr lang="en-US" dirty="0"/>
              <a:t>Sarcophagus fragment with mourners grieving the deceased, 2nd century AD</a:t>
            </a:r>
          </a:p>
        </p:txBody>
      </p:sp>
      <p:sp>
        <p:nvSpPr>
          <p:cNvPr id="3" name="Text Placeholder 2"/>
          <p:cNvSpPr>
            <a:spLocks noGrp="1"/>
          </p:cNvSpPr>
          <p:nvPr>
            <p:ph type="body" sz="quarter" idx="12"/>
          </p:nvPr>
        </p:nvSpPr>
        <p:spPr/>
        <p:txBody>
          <a:bodyPr/>
          <a:lstStyle/>
          <a:p>
            <a:r>
              <a:rPr lang="en-US" dirty="0"/>
              <a:t>3:18</a:t>
            </a:r>
          </a:p>
        </p:txBody>
      </p:sp>
      <p:sp>
        <p:nvSpPr>
          <p:cNvPr id="4" name="Title 3"/>
          <p:cNvSpPr>
            <a:spLocks noGrp="1"/>
          </p:cNvSpPr>
          <p:nvPr>
            <p:ph type="title"/>
          </p:nvPr>
        </p:nvSpPr>
        <p:spPr/>
        <p:txBody>
          <a:bodyPr/>
          <a:lstStyle/>
          <a:p>
            <a:r>
              <a:rPr lang="en-US" dirty="0"/>
              <a:t>For many walk, of whom I have often told you, and tell you now with weeping</a:t>
            </a:r>
          </a:p>
        </p:txBody>
      </p:sp>
    </p:spTree>
    <p:extLst>
      <p:ext uri="{BB962C8B-B14F-4D97-AF65-F5344CB8AC3E}">
        <p14:creationId xmlns:p14="http://schemas.microsoft.com/office/powerpoint/2010/main" val="260203427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Jerusalem with a cross (from the southeast)</a:t>
            </a:r>
          </a:p>
        </p:txBody>
      </p:sp>
      <p:sp>
        <p:nvSpPr>
          <p:cNvPr id="3" name="Text Placeholder 2"/>
          <p:cNvSpPr>
            <a:spLocks noGrp="1"/>
          </p:cNvSpPr>
          <p:nvPr>
            <p:ph type="body" sz="quarter" idx="12"/>
          </p:nvPr>
        </p:nvSpPr>
        <p:spPr/>
        <p:txBody>
          <a:bodyPr/>
          <a:lstStyle/>
          <a:p>
            <a:r>
              <a:rPr lang="en-US" dirty="0"/>
              <a:t>3:18</a:t>
            </a:r>
          </a:p>
        </p:txBody>
      </p:sp>
      <p:sp>
        <p:nvSpPr>
          <p:cNvPr id="4" name="Title 3"/>
          <p:cNvSpPr>
            <a:spLocks noGrp="1"/>
          </p:cNvSpPr>
          <p:nvPr>
            <p:ph type="title"/>
          </p:nvPr>
        </p:nvSpPr>
        <p:spPr/>
        <p:txBody>
          <a:bodyPr/>
          <a:lstStyle/>
          <a:p>
            <a:r>
              <a:rPr lang="en-US" dirty="0"/>
              <a:t>They are the enemies of the cross of Christ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422223592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upload.wikimedia.org/wikipedia/commons/thumb/9/9e/Banquet_Louvre_Kylix_G133_by_Cage_Painter.jpg/801px-Banquet_Louvre_Kylix_G133_by_Cage_Paint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4694" y="369332"/>
            <a:ext cx="6414612" cy="615034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A youth refilling wine cups at a symposium, circa 490–480 BC</a:t>
            </a:r>
            <a:endParaRPr lang="x-none" dirty="0"/>
          </a:p>
        </p:txBody>
      </p:sp>
      <p:sp>
        <p:nvSpPr>
          <p:cNvPr id="4" name="Text Placeholder 3"/>
          <p:cNvSpPr>
            <a:spLocks noGrp="1"/>
          </p:cNvSpPr>
          <p:nvPr>
            <p:ph type="body" sz="quarter" idx="12"/>
          </p:nvPr>
        </p:nvSpPr>
        <p:spPr/>
        <p:txBody>
          <a:bodyPr/>
          <a:lstStyle/>
          <a:p>
            <a:r>
              <a:rPr lang="en-US" dirty="0"/>
              <a:t>3:19</a:t>
            </a:r>
          </a:p>
        </p:txBody>
      </p:sp>
      <p:sp>
        <p:nvSpPr>
          <p:cNvPr id="2" name="Title 1"/>
          <p:cNvSpPr>
            <a:spLocks noGrp="1"/>
          </p:cNvSpPr>
          <p:nvPr>
            <p:ph type="title"/>
          </p:nvPr>
        </p:nvSpPr>
        <p:spPr/>
        <p:txBody>
          <a:bodyPr/>
          <a:lstStyle/>
          <a:p>
            <a:r>
              <a:rPr lang="en-US" dirty="0"/>
              <a:t>Their god is the belly, and their glory is in their shame, they desire earthly things</a:t>
            </a:r>
          </a:p>
        </p:txBody>
      </p:sp>
      <p:sp>
        <p:nvSpPr>
          <p:cNvPr id="5" name="Freeform 4"/>
          <p:cNvSpPr/>
          <p:nvPr/>
        </p:nvSpPr>
        <p:spPr>
          <a:xfrm>
            <a:off x="4743450" y="3357563"/>
            <a:ext cx="200025" cy="250030"/>
          </a:xfrm>
          <a:custGeom>
            <a:avLst/>
            <a:gdLst>
              <a:gd name="connsiteX0" fmla="*/ 159544 w 200025"/>
              <a:gd name="connsiteY0" fmla="*/ 0 h 245268"/>
              <a:gd name="connsiteX1" fmla="*/ 200025 w 200025"/>
              <a:gd name="connsiteY1" fmla="*/ 90487 h 245268"/>
              <a:gd name="connsiteX2" fmla="*/ 142875 w 200025"/>
              <a:gd name="connsiteY2" fmla="*/ 245268 h 245268"/>
              <a:gd name="connsiteX3" fmla="*/ 0 w 200025"/>
              <a:gd name="connsiteY3" fmla="*/ 228600 h 245268"/>
              <a:gd name="connsiteX4" fmla="*/ 159544 w 200025"/>
              <a:gd name="connsiteY4" fmla="*/ 0 h 245268"/>
              <a:gd name="connsiteX0" fmla="*/ 159544 w 200025"/>
              <a:gd name="connsiteY0" fmla="*/ 0 h 250030"/>
              <a:gd name="connsiteX1" fmla="*/ 200025 w 200025"/>
              <a:gd name="connsiteY1" fmla="*/ 90487 h 250030"/>
              <a:gd name="connsiteX2" fmla="*/ 145256 w 200025"/>
              <a:gd name="connsiteY2" fmla="*/ 250030 h 250030"/>
              <a:gd name="connsiteX3" fmla="*/ 0 w 200025"/>
              <a:gd name="connsiteY3" fmla="*/ 228600 h 250030"/>
              <a:gd name="connsiteX4" fmla="*/ 159544 w 200025"/>
              <a:gd name="connsiteY4" fmla="*/ 0 h 250030"/>
              <a:gd name="connsiteX0" fmla="*/ 159544 w 200025"/>
              <a:gd name="connsiteY0" fmla="*/ 0 h 250030"/>
              <a:gd name="connsiteX1" fmla="*/ 200025 w 200025"/>
              <a:gd name="connsiteY1" fmla="*/ 90487 h 250030"/>
              <a:gd name="connsiteX2" fmla="*/ 145256 w 200025"/>
              <a:gd name="connsiteY2" fmla="*/ 250030 h 250030"/>
              <a:gd name="connsiteX3" fmla="*/ 0 w 200025"/>
              <a:gd name="connsiteY3" fmla="*/ 228600 h 250030"/>
              <a:gd name="connsiteX4" fmla="*/ 159544 w 200025"/>
              <a:gd name="connsiteY4" fmla="*/ 0 h 250030"/>
              <a:gd name="connsiteX0" fmla="*/ 159544 w 200025"/>
              <a:gd name="connsiteY0" fmla="*/ 0 h 250030"/>
              <a:gd name="connsiteX1" fmla="*/ 200025 w 200025"/>
              <a:gd name="connsiteY1" fmla="*/ 90487 h 250030"/>
              <a:gd name="connsiteX2" fmla="*/ 145256 w 200025"/>
              <a:gd name="connsiteY2" fmla="*/ 250030 h 250030"/>
              <a:gd name="connsiteX3" fmla="*/ 0 w 200025"/>
              <a:gd name="connsiteY3" fmla="*/ 228600 h 250030"/>
              <a:gd name="connsiteX4" fmla="*/ 159544 w 200025"/>
              <a:gd name="connsiteY4" fmla="*/ 0 h 250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 h="250030">
                <a:moveTo>
                  <a:pt x="159544" y="0"/>
                </a:moveTo>
                <a:lnTo>
                  <a:pt x="200025" y="90487"/>
                </a:lnTo>
                <a:lnTo>
                  <a:pt x="145256" y="250030"/>
                </a:lnTo>
                <a:lnTo>
                  <a:pt x="0" y="228600"/>
                </a:lnTo>
                <a:cubicBezTo>
                  <a:pt x="43656" y="130969"/>
                  <a:pt x="96838" y="38100"/>
                  <a:pt x="159544" y="0"/>
                </a:cubicBezTo>
                <a:close/>
              </a:path>
            </a:pathLst>
          </a:custGeom>
          <a:solidFill>
            <a:srgbClr val="E7C2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078997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wall, indoor, cup, sitting&#10;&#10;Description automatically generated">
            <a:extLst>
              <a:ext uri="{FF2B5EF4-FFF2-40B4-BE49-F238E27FC236}">
                <a16:creationId xmlns:a16="http://schemas.microsoft.com/office/drawing/2014/main" id="{FA772257-70F9-0144-B01C-2348C8860926}"/>
              </a:ext>
            </a:extLst>
          </p:cNvPr>
          <p:cNvPicPr>
            <a:picLocks noChangeAspect="1"/>
          </p:cNvPicPr>
          <p:nvPr/>
        </p:nvPicPr>
        <p:blipFill rotWithShape="1">
          <a:blip r:embed="rId3">
            <a:extLst>
              <a:ext uri="{28A0092B-C50C-407E-A947-70E740481C1C}">
                <a14:useLocalDpi xmlns:a14="http://schemas.microsoft.com/office/drawing/2010/main" val="0"/>
              </a:ext>
            </a:extLst>
          </a:blip>
          <a:srcRect t="5630" b="13289"/>
          <a:stretch/>
        </p:blipFill>
        <p:spPr>
          <a:xfrm>
            <a:off x="1" y="0"/>
            <a:ext cx="9143999" cy="6858000"/>
          </a:xfrm>
          <a:prstGeom prst="rect">
            <a:avLst/>
          </a:prstGeom>
        </p:spPr>
      </p:pic>
      <p:sp>
        <p:nvSpPr>
          <p:cNvPr id="3" name="Text Placeholder 2"/>
          <p:cNvSpPr>
            <a:spLocks noGrp="1"/>
          </p:cNvSpPr>
          <p:nvPr>
            <p:ph type="body" sz="quarter" idx="10"/>
          </p:nvPr>
        </p:nvSpPr>
        <p:spPr/>
        <p:txBody>
          <a:bodyPr/>
          <a:lstStyle/>
          <a:p>
            <a:r>
              <a:rPr lang="en-US" dirty="0"/>
              <a:t>Wine cup with a reclining man and a prostitute at a symposium, from Athens, circa 490–480 BC</a:t>
            </a:r>
            <a:endParaRPr lang="x-none" dirty="0"/>
          </a:p>
        </p:txBody>
      </p:sp>
      <p:sp>
        <p:nvSpPr>
          <p:cNvPr id="4" name="Text Placeholder 3"/>
          <p:cNvSpPr>
            <a:spLocks noGrp="1"/>
          </p:cNvSpPr>
          <p:nvPr>
            <p:ph type="body" sz="quarter" idx="12"/>
          </p:nvPr>
        </p:nvSpPr>
        <p:spPr/>
        <p:txBody>
          <a:bodyPr/>
          <a:lstStyle/>
          <a:p>
            <a:r>
              <a:rPr lang="en-US" dirty="0"/>
              <a:t>3:19</a:t>
            </a:r>
          </a:p>
        </p:txBody>
      </p:sp>
      <p:sp>
        <p:nvSpPr>
          <p:cNvPr id="2" name="Title 1"/>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371459448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7CB46E3-F09A-4A40-96F4-DCFA2433D5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 drunk man vomiting while a young slave holds up his forehead, 500–470 BC</a:t>
            </a:r>
          </a:p>
        </p:txBody>
      </p:sp>
      <p:sp>
        <p:nvSpPr>
          <p:cNvPr id="3" name="Text Placeholder 2"/>
          <p:cNvSpPr>
            <a:spLocks noGrp="1"/>
          </p:cNvSpPr>
          <p:nvPr>
            <p:ph type="body" sz="quarter" idx="12"/>
          </p:nvPr>
        </p:nvSpPr>
        <p:spPr/>
        <p:txBody>
          <a:bodyPr/>
          <a:lstStyle/>
          <a:p>
            <a:r>
              <a:rPr lang="en-US" dirty="0"/>
              <a:t>3:19</a:t>
            </a:r>
          </a:p>
        </p:txBody>
      </p:sp>
      <p:sp>
        <p:nvSpPr>
          <p:cNvPr id="4" name="Title 3"/>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305982529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7AB7203-3431-4A52-A378-FAF05EC62B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7764"/>
            <a:ext cx="9144000" cy="6062472"/>
          </a:xfrm>
          <a:prstGeom prst="rect">
            <a:avLst/>
          </a:prstGeom>
        </p:spPr>
      </p:pic>
      <p:sp>
        <p:nvSpPr>
          <p:cNvPr id="2" name="Text Placeholder 1"/>
          <p:cNvSpPr>
            <a:spLocks noGrp="1"/>
          </p:cNvSpPr>
          <p:nvPr>
            <p:ph type="body" sz="quarter" idx="10"/>
          </p:nvPr>
        </p:nvSpPr>
        <p:spPr/>
        <p:txBody>
          <a:bodyPr/>
          <a:lstStyle/>
          <a:p>
            <a:r>
              <a:rPr lang="en-US" dirty="0"/>
              <a:t>Greek wine cup with a man kissing a youth, 6th century BC</a:t>
            </a:r>
          </a:p>
        </p:txBody>
      </p:sp>
      <p:sp>
        <p:nvSpPr>
          <p:cNvPr id="3" name="Text Placeholder 2"/>
          <p:cNvSpPr>
            <a:spLocks noGrp="1"/>
          </p:cNvSpPr>
          <p:nvPr>
            <p:ph type="body" sz="quarter" idx="12"/>
          </p:nvPr>
        </p:nvSpPr>
        <p:spPr/>
        <p:txBody>
          <a:bodyPr/>
          <a:lstStyle/>
          <a:p>
            <a:r>
              <a:rPr lang="en-US" dirty="0"/>
              <a:t>3:19</a:t>
            </a:r>
          </a:p>
        </p:txBody>
      </p:sp>
      <p:sp>
        <p:nvSpPr>
          <p:cNvPr id="4" name="Title 3"/>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327877374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19 Museum\Rome Museums\Naples Museum\Farnese Collection\Satyr with infant Dionysus holding grape cluster, 2nd c AD copy of Late Hellenistic original, tb0515171107.jpg"/>
          <p:cNvPicPr>
            <a:picLocks noChangeAspect="1" noChangeArrowheads="1"/>
          </p:cNvPicPr>
          <p:nvPr/>
        </p:nvPicPr>
        <p:blipFill rotWithShape="1">
          <a:blip r:embed="rId3">
            <a:extLst>
              <a:ext uri="{28A0092B-C50C-407E-A947-70E740481C1C}">
                <a14:useLocalDpi xmlns:a14="http://schemas.microsoft.com/office/drawing/2010/main" val="0"/>
              </a:ext>
            </a:extLst>
          </a:blip>
          <a:srcRect t="3497" b="8670"/>
          <a:stretch/>
        </p:blipFill>
        <p:spPr bwMode="auto">
          <a:xfrm>
            <a:off x="0" y="0"/>
            <a:ext cx="9144000" cy="6657975"/>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Satyr with an infant Dionysus holding a grape cluster, 2nd century AD</a:t>
            </a:r>
          </a:p>
        </p:txBody>
      </p:sp>
      <p:sp>
        <p:nvSpPr>
          <p:cNvPr id="4" name="Text Placeholder 3"/>
          <p:cNvSpPr>
            <a:spLocks noGrp="1"/>
          </p:cNvSpPr>
          <p:nvPr>
            <p:ph type="body" sz="quarter" idx="12"/>
          </p:nvPr>
        </p:nvSpPr>
        <p:spPr/>
        <p:txBody>
          <a:bodyPr/>
          <a:lstStyle/>
          <a:p>
            <a:r>
              <a:rPr lang="en-US" dirty="0"/>
              <a:t>3:19</a:t>
            </a:r>
          </a:p>
        </p:txBody>
      </p:sp>
      <p:sp>
        <p:nvSpPr>
          <p:cNvPr id="2" name="Title 1"/>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421964338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F7762CA-C9A1-469F-B3B2-5E413E3645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3756"/>
            <a:ext cx="9144000" cy="6190488"/>
          </a:xfrm>
          <a:prstGeom prst="rect">
            <a:avLst/>
          </a:prstGeom>
        </p:spPr>
      </p:pic>
      <p:sp>
        <p:nvSpPr>
          <p:cNvPr id="3" name="Text Placeholder 2"/>
          <p:cNvSpPr>
            <a:spLocks noGrp="1"/>
          </p:cNvSpPr>
          <p:nvPr>
            <p:ph type="body" sz="quarter" idx="10"/>
          </p:nvPr>
        </p:nvSpPr>
        <p:spPr/>
        <p:txBody>
          <a:bodyPr/>
          <a:lstStyle/>
          <a:p>
            <a:r>
              <a:rPr lang="en-US" dirty="0"/>
              <a:t>Depiction of a drunk man vomiting, on a Greek wine cup from Athens, circa 500 BC</a:t>
            </a:r>
          </a:p>
        </p:txBody>
      </p:sp>
      <p:sp>
        <p:nvSpPr>
          <p:cNvPr id="4" name="Text Placeholder 3"/>
          <p:cNvSpPr>
            <a:spLocks noGrp="1"/>
          </p:cNvSpPr>
          <p:nvPr>
            <p:ph type="body" sz="quarter" idx="12"/>
          </p:nvPr>
        </p:nvSpPr>
        <p:spPr/>
        <p:txBody>
          <a:bodyPr/>
          <a:lstStyle/>
          <a:p>
            <a:r>
              <a:rPr lang="en-US" dirty="0"/>
              <a:t>3:19</a:t>
            </a:r>
          </a:p>
        </p:txBody>
      </p:sp>
      <p:sp>
        <p:nvSpPr>
          <p:cNvPr id="2" name="Title 1"/>
          <p:cNvSpPr>
            <a:spLocks noGrp="1"/>
          </p:cNvSpPr>
          <p:nvPr>
            <p:ph type="title"/>
          </p:nvPr>
        </p:nvSpPr>
        <p:spPr/>
        <p:txBody>
          <a:bodyPr/>
          <a:lstStyle/>
          <a:p>
            <a:r>
              <a:rPr lang="en-US" dirty="0"/>
              <a:t>Their god is the belly, and their glory is in their shame, they desire earthly things</a:t>
            </a:r>
          </a:p>
        </p:txBody>
      </p:sp>
      <p:pic>
        <p:nvPicPr>
          <p:cNvPr id="9" name="Picture 2">
            <a:extLst>
              <a:ext uri="{FF2B5EF4-FFF2-40B4-BE49-F238E27FC236}">
                <a16:creationId xmlns:a16="http://schemas.microsoft.com/office/drawing/2014/main" id="{A61B3B0F-0040-4339-8FC1-CD6369AECE8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90976" y="2864644"/>
            <a:ext cx="400155" cy="515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174056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1B93AE7-6878-426F-BBFF-93F3FB2474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Public bar with amphora for wine and hot foods at Pompeii, 1st century AD</a:t>
            </a:r>
          </a:p>
        </p:txBody>
      </p:sp>
      <p:sp>
        <p:nvSpPr>
          <p:cNvPr id="4" name="Text Placeholder 3"/>
          <p:cNvSpPr>
            <a:spLocks noGrp="1"/>
          </p:cNvSpPr>
          <p:nvPr>
            <p:ph type="body" sz="quarter" idx="12"/>
          </p:nvPr>
        </p:nvSpPr>
        <p:spPr/>
        <p:txBody>
          <a:bodyPr/>
          <a:lstStyle/>
          <a:p>
            <a:r>
              <a:rPr lang="en-US" dirty="0"/>
              <a:t>3:19</a:t>
            </a:r>
          </a:p>
        </p:txBody>
      </p:sp>
      <p:sp>
        <p:nvSpPr>
          <p:cNvPr id="2" name="Title 1"/>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58493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rick&#10;&#10;Description automatically generated">
            <a:extLst>
              <a:ext uri="{FF2B5EF4-FFF2-40B4-BE49-F238E27FC236}">
                <a16:creationId xmlns:a16="http://schemas.microsoft.com/office/drawing/2014/main" id="{36FE370E-256F-47DB-AC84-BA5EE10919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292"/>
            <a:ext cx="9144000" cy="6757416"/>
          </a:xfrm>
          <a:prstGeom prst="rect">
            <a:avLst/>
          </a:prstGeom>
        </p:spPr>
      </p:pic>
      <p:sp>
        <p:nvSpPr>
          <p:cNvPr id="2" name="Text Placeholder 1">
            <a:extLst>
              <a:ext uri="{FF2B5EF4-FFF2-40B4-BE49-F238E27FC236}">
                <a16:creationId xmlns:a16="http://schemas.microsoft.com/office/drawing/2014/main" id="{1C9C8C2D-9768-4C30-A2E9-D012E02F3732}"/>
              </a:ext>
            </a:extLst>
          </p:cNvPr>
          <p:cNvSpPr>
            <a:spLocks noGrp="1"/>
          </p:cNvSpPr>
          <p:nvPr>
            <p:ph type="body" sz="quarter" idx="10"/>
          </p:nvPr>
        </p:nvSpPr>
        <p:spPr/>
        <p:txBody>
          <a:bodyPr/>
          <a:lstStyle/>
          <a:p>
            <a:r>
              <a:rPr lang="en-US" dirty="0"/>
              <a:t>Letter from </a:t>
            </a:r>
            <a:r>
              <a:rPr lang="en-US" dirty="0" err="1"/>
              <a:t>Thermouthis</a:t>
            </a:r>
            <a:r>
              <a:rPr lang="en-US" dirty="0"/>
              <a:t> to </a:t>
            </a:r>
            <a:r>
              <a:rPr lang="en-US" dirty="0" err="1"/>
              <a:t>Nemesion</a:t>
            </a:r>
            <a:r>
              <a:rPr lang="en-US" dirty="0"/>
              <a:t> about various personal items, July 7, AD 59</a:t>
            </a:r>
          </a:p>
        </p:txBody>
      </p:sp>
      <p:sp>
        <p:nvSpPr>
          <p:cNvPr id="3" name="Text Placeholder 2">
            <a:extLst>
              <a:ext uri="{FF2B5EF4-FFF2-40B4-BE49-F238E27FC236}">
                <a16:creationId xmlns:a16="http://schemas.microsoft.com/office/drawing/2014/main" id="{B8ED7954-2F25-4212-B918-1B0EF24A1272}"/>
              </a:ext>
            </a:extLst>
          </p:cNvPr>
          <p:cNvSpPr>
            <a:spLocks noGrp="1"/>
          </p:cNvSpPr>
          <p:nvPr>
            <p:ph type="body" sz="quarter" idx="12"/>
          </p:nvPr>
        </p:nvSpPr>
        <p:spPr/>
        <p:txBody>
          <a:bodyPr/>
          <a:lstStyle/>
          <a:p>
            <a:r>
              <a:rPr lang="en-US" dirty="0"/>
              <a:t>3:1</a:t>
            </a:r>
          </a:p>
        </p:txBody>
      </p:sp>
      <p:sp>
        <p:nvSpPr>
          <p:cNvPr id="4" name="Title 3">
            <a:extLst>
              <a:ext uri="{FF2B5EF4-FFF2-40B4-BE49-F238E27FC236}">
                <a16:creationId xmlns:a16="http://schemas.microsoft.com/office/drawing/2014/main" id="{E423ECB4-51B6-4EC5-9D1B-56C906799340}"/>
              </a:ext>
            </a:extLst>
          </p:cNvPr>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120643465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C19778B-6E75-CC4D-ADB7-A38F5A546C24}"/>
              </a:ext>
            </a:extLst>
          </p:cNvPr>
          <p:cNvPicPr>
            <a:picLocks noChangeAspect="1"/>
          </p:cNvPicPr>
          <p:nvPr/>
        </p:nvPicPr>
        <p:blipFill rotWithShape="1">
          <a:blip r:embed="rId3">
            <a:extLst>
              <a:ext uri="{28A0092B-C50C-407E-A947-70E740481C1C}">
                <a14:useLocalDpi xmlns:a14="http://schemas.microsoft.com/office/drawing/2010/main" val="0"/>
              </a:ext>
            </a:extLst>
          </a:blip>
          <a:srcRect b="6081"/>
          <a:stretch/>
        </p:blipFill>
        <p:spPr>
          <a:xfrm>
            <a:off x="0" y="369332"/>
            <a:ext cx="9143999" cy="6488668"/>
          </a:xfrm>
          <a:prstGeom prst="rect">
            <a:avLst/>
          </a:prstGeom>
        </p:spPr>
      </p:pic>
      <p:sp>
        <p:nvSpPr>
          <p:cNvPr id="8" name="Freeform 7"/>
          <p:cNvSpPr/>
          <p:nvPr/>
        </p:nvSpPr>
        <p:spPr>
          <a:xfrm>
            <a:off x="4379119" y="4245863"/>
            <a:ext cx="634206" cy="343599"/>
          </a:xfrm>
          <a:custGeom>
            <a:avLst/>
            <a:gdLst>
              <a:gd name="connsiteX0" fmla="*/ 328613 w 547688"/>
              <a:gd name="connsiteY0" fmla="*/ 0 h 271463"/>
              <a:gd name="connsiteX1" fmla="*/ 0 w 547688"/>
              <a:gd name="connsiteY1" fmla="*/ 271463 h 271463"/>
              <a:gd name="connsiteX2" fmla="*/ 328613 w 547688"/>
              <a:gd name="connsiteY2" fmla="*/ 245269 h 271463"/>
              <a:gd name="connsiteX3" fmla="*/ 547688 w 547688"/>
              <a:gd name="connsiteY3" fmla="*/ 173831 h 271463"/>
              <a:gd name="connsiteX4" fmla="*/ 450056 w 547688"/>
              <a:gd name="connsiteY4" fmla="*/ 16669 h 271463"/>
              <a:gd name="connsiteX5" fmla="*/ 328613 w 547688"/>
              <a:gd name="connsiteY5" fmla="*/ 0 h 271463"/>
              <a:gd name="connsiteX0" fmla="*/ 328613 w 547688"/>
              <a:gd name="connsiteY0" fmla="*/ 21070 h 292533"/>
              <a:gd name="connsiteX1" fmla="*/ 0 w 547688"/>
              <a:gd name="connsiteY1" fmla="*/ 292533 h 292533"/>
              <a:gd name="connsiteX2" fmla="*/ 328613 w 547688"/>
              <a:gd name="connsiteY2" fmla="*/ 266339 h 292533"/>
              <a:gd name="connsiteX3" fmla="*/ 547688 w 547688"/>
              <a:gd name="connsiteY3" fmla="*/ 194901 h 292533"/>
              <a:gd name="connsiteX4" fmla="*/ 450056 w 547688"/>
              <a:gd name="connsiteY4" fmla="*/ 37739 h 292533"/>
              <a:gd name="connsiteX5" fmla="*/ 328613 w 547688"/>
              <a:gd name="connsiteY5" fmla="*/ 21070 h 292533"/>
              <a:gd name="connsiteX0" fmla="*/ 328613 w 550875"/>
              <a:gd name="connsiteY0" fmla="*/ 21070 h 292533"/>
              <a:gd name="connsiteX1" fmla="*/ 0 w 550875"/>
              <a:gd name="connsiteY1" fmla="*/ 292533 h 292533"/>
              <a:gd name="connsiteX2" fmla="*/ 328613 w 550875"/>
              <a:gd name="connsiteY2" fmla="*/ 266339 h 292533"/>
              <a:gd name="connsiteX3" fmla="*/ 547688 w 550875"/>
              <a:gd name="connsiteY3" fmla="*/ 194901 h 292533"/>
              <a:gd name="connsiteX4" fmla="*/ 450056 w 550875"/>
              <a:gd name="connsiteY4" fmla="*/ 37739 h 292533"/>
              <a:gd name="connsiteX5" fmla="*/ 328613 w 550875"/>
              <a:gd name="connsiteY5" fmla="*/ 21070 h 292533"/>
              <a:gd name="connsiteX0" fmla="*/ 328613 w 550875"/>
              <a:gd name="connsiteY0" fmla="*/ 9143 h 280606"/>
              <a:gd name="connsiteX1" fmla="*/ 0 w 550875"/>
              <a:gd name="connsiteY1" fmla="*/ 280606 h 280606"/>
              <a:gd name="connsiteX2" fmla="*/ 328613 w 550875"/>
              <a:gd name="connsiteY2" fmla="*/ 254412 h 280606"/>
              <a:gd name="connsiteX3" fmla="*/ 547688 w 550875"/>
              <a:gd name="connsiteY3" fmla="*/ 182974 h 280606"/>
              <a:gd name="connsiteX4" fmla="*/ 450056 w 550875"/>
              <a:gd name="connsiteY4" fmla="*/ 25812 h 280606"/>
              <a:gd name="connsiteX5" fmla="*/ 328613 w 550875"/>
              <a:gd name="connsiteY5" fmla="*/ 9143 h 280606"/>
              <a:gd name="connsiteX0" fmla="*/ 328613 w 550875"/>
              <a:gd name="connsiteY0" fmla="*/ 19359 h 290822"/>
              <a:gd name="connsiteX1" fmla="*/ 0 w 550875"/>
              <a:gd name="connsiteY1" fmla="*/ 290822 h 290822"/>
              <a:gd name="connsiteX2" fmla="*/ 328613 w 550875"/>
              <a:gd name="connsiteY2" fmla="*/ 264628 h 290822"/>
              <a:gd name="connsiteX3" fmla="*/ 547688 w 550875"/>
              <a:gd name="connsiteY3" fmla="*/ 193190 h 290822"/>
              <a:gd name="connsiteX4" fmla="*/ 450056 w 550875"/>
              <a:gd name="connsiteY4" fmla="*/ 36028 h 290822"/>
              <a:gd name="connsiteX5" fmla="*/ 328613 w 550875"/>
              <a:gd name="connsiteY5" fmla="*/ 19359 h 290822"/>
              <a:gd name="connsiteX0" fmla="*/ 328613 w 550875"/>
              <a:gd name="connsiteY0" fmla="*/ 7462 h 278925"/>
              <a:gd name="connsiteX1" fmla="*/ 0 w 550875"/>
              <a:gd name="connsiteY1" fmla="*/ 278925 h 278925"/>
              <a:gd name="connsiteX2" fmla="*/ 328613 w 550875"/>
              <a:gd name="connsiteY2" fmla="*/ 252731 h 278925"/>
              <a:gd name="connsiteX3" fmla="*/ 547688 w 550875"/>
              <a:gd name="connsiteY3" fmla="*/ 181293 h 278925"/>
              <a:gd name="connsiteX4" fmla="*/ 450056 w 550875"/>
              <a:gd name="connsiteY4" fmla="*/ 24131 h 278925"/>
              <a:gd name="connsiteX5" fmla="*/ 328613 w 550875"/>
              <a:gd name="connsiteY5" fmla="*/ 7462 h 27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0875" h="278925">
                <a:moveTo>
                  <a:pt x="328613" y="7462"/>
                </a:moveTo>
                <a:cubicBezTo>
                  <a:pt x="257739" y="19000"/>
                  <a:pt x="0" y="238047"/>
                  <a:pt x="0" y="278925"/>
                </a:cubicBezTo>
                <a:lnTo>
                  <a:pt x="328613" y="252731"/>
                </a:lnTo>
                <a:cubicBezTo>
                  <a:pt x="419894" y="236459"/>
                  <a:pt x="527448" y="219393"/>
                  <a:pt x="547688" y="181293"/>
                </a:cubicBezTo>
                <a:cubicBezTo>
                  <a:pt x="567928" y="143193"/>
                  <a:pt x="486568" y="53103"/>
                  <a:pt x="450056" y="24131"/>
                </a:cubicBezTo>
                <a:cubicBezTo>
                  <a:pt x="413544" y="-4841"/>
                  <a:pt x="399487" y="-4076"/>
                  <a:pt x="328613" y="7462"/>
                </a:cubicBezTo>
                <a:close/>
              </a:path>
            </a:pathLst>
          </a:custGeom>
          <a:solidFill>
            <a:srgbClr val="5A4C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en-US" dirty="0"/>
              <a:t>Statue of a drunken satyr, from the Villa of the Papyri at Herculaneum, 1st century BC</a:t>
            </a:r>
          </a:p>
        </p:txBody>
      </p:sp>
      <p:sp>
        <p:nvSpPr>
          <p:cNvPr id="3" name="Text Placeholder 2"/>
          <p:cNvSpPr>
            <a:spLocks noGrp="1"/>
          </p:cNvSpPr>
          <p:nvPr>
            <p:ph type="body" sz="quarter" idx="12"/>
          </p:nvPr>
        </p:nvSpPr>
        <p:spPr/>
        <p:txBody>
          <a:bodyPr/>
          <a:lstStyle/>
          <a:p>
            <a:r>
              <a:rPr lang="en-US" dirty="0"/>
              <a:t>3:19</a:t>
            </a:r>
          </a:p>
        </p:txBody>
      </p:sp>
      <p:sp>
        <p:nvSpPr>
          <p:cNvPr id="4" name="Title 3"/>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154742003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5FB49D9-2AE3-374F-8A9A-389458A7C1CA}"/>
              </a:ext>
            </a:extLst>
          </p:cNvPr>
          <p:cNvPicPr>
            <a:picLocks noChangeAspect="1"/>
          </p:cNvPicPr>
          <p:nvPr/>
        </p:nvPicPr>
        <p:blipFill rotWithShape="1">
          <a:blip r:embed="rId3">
            <a:extLst>
              <a:ext uri="{28A0092B-C50C-407E-A947-70E740481C1C}">
                <a14:useLocalDpi xmlns:a14="http://schemas.microsoft.com/office/drawing/2010/main" val="0"/>
              </a:ext>
            </a:extLst>
          </a:blip>
          <a:srcRect t="8889" b="11944"/>
          <a:stretch/>
        </p:blipFill>
        <p:spPr>
          <a:xfrm>
            <a:off x="1793557" y="369332"/>
            <a:ext cx="5556886" cy="6150340"/>
          </a:xfrm>
          <a:prstGeom prst="rect">
            <a:avLst/>
          </a:prstGeom>
        </p:spPr>
      </p:pic>
      <p:sp>
        <p:nvSpPr>
          <p:cNvPr id="2" name="Text Placeholder 1"/>
          <p:cNvSpPr>
            <a:spLocks noGrp="1"/>
          </p:cNvSpPr>
          <p:nvPr>
            <p:ph type="body" sz="quarter" idx="10"/>
          </p:nvPr>
        </p:nvSpPr>
        <p:spPr/>
        <p:txBody>
          <a:bodyPr/>
          <a:lstStyle/>
          <a:p>
            <a:r>
              <a:rPr lang="en-US" dirty="0"/>
              <a:t>Statue of a drunken old woman, 2nd century AD</a:t>
            </a:r>
          </a:p>
        </p:txBody>
      </p:sp>
      <p:sp>
        <p:nvSpPr>
          <p:cNvPr id="3" name="Text Placeholder 2"/>
          <p:cNvSpPr>
            <a:spLocks noGrp="1"/>
          </p:cNvSpPr>
          <p:nvPr>
            <p:ph type="body" sz="quarter" idx="12"/>
          </p:nvPr>
        </p:nvSpPr>
        <p:spPr/>
        <p:txBody>
          <a:bodyPr/>
          <a:lstStyle/>
          <a:p>
            <a:r>
              <a:rPr lang="en-US" dirty="0"/>
              <a:t>3:19</a:t>
            </a:r>
          </a:p>
        </p:txBody>
      </p:sp>
      <p:sp>
        <p:nvSpPr>
          <p:cNvPr id="4" name="Title 3"/>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23870662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F0395F-2D46-0147-96C4-F3F2D2BBD41D}"/>
              </a:ext>
            </a:extLst>
          </p:cNvPr>
          <p:cNvPicPr>
            <a:picLocks noChangeAspect="1"/>
          </p:cNvPicPr>
          <p:nvPr/>
        </p:nvPicPr>
        <p:blipFill rotWithShape="1">
          <a:blip r:embed="rId3">
            <a:extLst>
              <a:ext uri="{28A0092B-C50C-407E-A947-70E740481C1C}">
                <a14:useLocalDpi xmlns:a14="http://schemas.microsoft.com/office/drawing/2010/main" val="0"/>
              </a:ext>
            </a:extLst>
          </a:blip>
          <a:srcRect b="11379"/>
          <a:stretch/>
        </p:blipFill>
        <p:spPr>
          <a:xfrm>
            <a:off x="496957" y="213360"/>
            <a:ext cx="8150087" cy="6644866"/>
          </a:xfrm>
          <a:prstGeom prst="rect">
            <a:avLst/>
          </a:prstGeom>
        </p:spPr>
      </p:pic>
      <p:sp>
        <p:nvSpPr>
          <p:cNvPr id="3" name="Text Placeholder 2"/>
          <p:cNvSpPr>
            <a:spLocks noGrp="1"/>
          </p:cNvSpPr>
          <p:nvPr>
            <p:ph type="body" sz="quarter" idx="10"/>
          </p:nvPr>
        </p:nvSpPr>
        <p:spPr/>
        <p:txBody>
          <a:bodyPr/>
          <a:lstStyle/>
          <a:p>
            <a:r>
              <a:rPr lang="x-none" dirty="0"/>
              <a:t>Statuette of lovers on</a:t>
            </a:r>
            <a:r>
              <a:rPr lang="en-US" dirty="0"/>
              <a:t> a</a:t>
            </a:r>
            <a:r>
              <a:rPr lang="x-none" dirty="0"/>
              <a:t> couch, </a:t>
            </a:r>
            <a:r>
              <a:rPr lang="en-US" dirty="0"/>
              <a:t>from </a:t>
            </a:r>
            <a:r>
              <a:rPr lang="x-none" dirty="0"/>
              <a:t>Myrina</a:t>
            </a:r>
            <a:r>
              <a:rPr lang="en-US" dirty="0"/>
              <a:t>, circa 100 </a:t>
            </a:r>
            <a:r>
              <a:rPr lang="x-none" dirty="0"/>
              <a:t>BC</a:t>
            </a:r>
          </a:p>
        </p:txBody>
      </p:sp>
      <p:sp>
        <p:nvSpPr>
          <p:cNvPr id="4" name="Text Placeholder 3"/>
          <p:cNvSpPr>
            <a:spLocks noGrp="1"/>
          </p:cNvSpPr>
          <p:nvPr>
            <p:ph type="body" sz="quarter" idx="12"/>
          </p:nvPr>
        </p:nvSpPr>
        <p:spPr/>
        <p:txBody>
          <a:bodyPr/>
          <a:lstStyle/>
          <a:p>
            <a:r>
              <a:rPr lang="en-US" dirty="0"/>
              <a:t>3:19</a:t>
            </a:r>
          </a:p>
        </p:txBody>
      </p:sp>
      <p:sp>
        <p:nvSpPr>
          <p:cNvPr id="2" name="Title 1"/>
          <p:cNvSpPr>
            <a:spLocks noGrp="1"/>
          </p:cNvSpPr>
          <p:nvPr>
            <p:ph type="title"/>
          </p:nvPr>
        </p:nvSpPr>
        <p:spPr/>
        <p:txBody>
          <a:bodyPr/>
          <a:lstStyle/>
          <a:p>
            <a:r>
              <a:rPr lang="en-US" dirty="0"/>
              <a:t>Their god is the belly, and their glory is in their shame, they desire earthly things</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4009" y="3962400"/>
            <a:ext cx="429032" cy="441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036446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7ADEDE9-0FC8-E647-914C-F0FB59F8993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Advertisement for a brothel on the sidewalk of Ephesus</a:t>
            </a:r>
          </a:p>
        </p:txBody>
      </p:sp>
      <p:sp>
        <p:nvSpPr>
          <p:cNvPr id="3" name="Text Placeholder 2"/>
          <p:cNvSpPr>
            <a:spLocks noGrp="1"/>
          </p:cNvSpPr>
          <p:nvPr>
            <p:ph type="body" sz="quarter" idx="12"/>
          </p:nvPr>
        </p:nvSpPr>
        <p:spPr/>
        <p:txBody>
          <a:bodyPr/>
          <a:lstStyle/>
          <a:p>
            <a:r>
              <a:rPr lang="en-US" dirty="0"/>
              <a:t>3:19</a:t>
            </a:r>
          </a:p>
        </p:txBody>
      </p:sp>
      <p:sp>
        <p:nvSpPr>
          <p:cNvPr id="4" name="Title 3"/>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54539074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sandwich, building, half&#10;&#10;Description automatically generated">
            <a:extLst>
              <a:ext uri="{FF2B5EF4-FFF2-40B4-BE49-F238E27FC236}">
                <a16:creationId xmlns:a16="http://schemas.microsoft.com/office/drawing/2014/main" id="{A74B2126-86EA-49DC-A059-AEA72525E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4884"/>
            <a:ext cx="9144000" cy="6428232"/>
          </a:xfrm>
          <a:prstGeom prst="rect">
            <a:avLst/>
          </a:prstGeom>
        </p:spPr>
      </p:pic>
      <p:sp>
        <p:nvSpPr>
          <p:cNvPr id="2" name="Text Placeholder 1"/>
          <p:cNvSpPr>
            <a:spLocks noGrp="1"/>
          </p:cNvSpPr>
          <p:nvPr>
            <p:ph type="body" sz="quarter" idx="10"/>
          </p:nvPr>
        </p:nvSpPr>
        <p:spPr/>
        <p:txBody>
          <a:bodyPr/>
          <a:lstStyle/>
          <a:p>
            <a:r>
              <a:rPr lang="en-US" dirty="0"/>
              <a:t>Bedroom in a brothel at Pompeii, 1st century AD</a:t>
            </a:r>
          </a:p>
        </p:txBody>
      </p:sp>
      <p:sp>
        <p:nvSpPr>
          <p:cNvPr id="3" name="Text Placeholder 2"/>
          <p:cNvSpPr>
            <a:spLocks noGrp="1"/>
          </p:cNvSpPr>
          <p:nvPr>
            <p:ph type="body" sz="quarter" idx="12"/>
          </p:nvPr>
        </p:nvSpPr>
        <p:spPr/>
        <p:txBody>
          <a:bodyPr/>
          <a:lstStyle/>
          <a:p>
            <a:r>
              <a:rPr lang="en-US" dirty="0"/>
              <a:t>3:19</a:t>
            </a:r>
          </a:p>
        </p:txBody>
      </p:sp>
      <p:sp>
        <p:nvSpPr>
          <p:cNvPr id="4" name="Title 3"/>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126770568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D3D532D-58F9-5945-849F-C257291B73C2}"/>
              </a:ext>
            </a:extLst>
          </p:cNvPr>
          <p:cNvPicPr>
            <a:picLocks noChangeAspect="1"/>
          </p:cNvPicPr>
          <p:nvPr/>
        </p:nvPicPr>
        <p:blipFill rotWithShape="1">
          <a:blip r:embed="rId3">
            <a:extLst>
              <a:ext uri="{28A0092B-C50C-407E-A947-70E740481C1C}">
                <a14:useLocalDpi xmlns:a14="http://schemas.microsoft.com/office/drawing/2010/main" val="0"/>
              </a:ext>
            </a:extLst>
          </a:blip>
          <a:srcRect r="941"/>
          <a:stretch/>
        </p:blipFill>
        <p:spPr>
          <a:xfrm>
            <a:off x="0" y="365760"/>
            <a:ext cx="9144000" cy="6153912"/>
          </a:xfrm>
          <a:prstGeom prst="rect">
            <a:avLst/>
          </a:prstGeom>
        </p:spPr>
      </p:pic>
      <p:sp>
        <p:nvSpPr>
          <p:cNvPr id="2" name="Text Placeholder 1"/>
          <p:cNvSpPr>
            <a:spLocks noGrp="1"/>
          </p:cNvSpPr>
          <p:nvPr>
            <p:ph type="body" sz="quarter" idx="10"/>
          </p:nvPr>
        </p:nvSpPr>
        <p:spPr/>
        <p:txBody>
          <a:bodyPr/>
          <a:lstStyle/>
          <a:p>
            <a:r>
              <a:rPr lang="en-US" dirty="0"/>
              <a:t>Bedroom in a brothel at Pompeii, 1st century AD</a:t>
            </a:r>
          </a:p>
        </p:txBody>
      </p:sp>
      <p:sp>
        <p:nvSpPr>
          <p:cNvPr id="3" name="Text Placeholder 2"/>
          <p:cNvSpPr>
            <a:spLocks noGrp="1"/>
          </p:cNvSpPr>
          <p:nvPr>
            <p:ph type="body" sz="quarter" idx="12"/>
          </p:nvPr>
        </p:nvSpPr>
        <p:spPr/>
        <p:txBody>
          <a:bodyPr/>
          <a:lstStyle/>
          <a:p>
            <a:r>
              <a:rPr lang="en-US" dirty="0"/>
              <a:t>3:19</a:t>
            </a:r>
          </a:p>
        </p:txBody>
      </p:sp>
      <p:sp>
        <p:nvSpPr>
          <p:cNvPr id="4" name="Title 3"/>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379030837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4 0Adds 2012\19 Museum\Rome Museums\National Museum\Villas\Painting with scene of lovers, cinnabar red, from bedroom D of Villa Farnesina, tb05131777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2100"/>
            <a:ext cx="9144000" cy="627221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Painting of lovers, from bedroom D of Villa </a:t>
            </a:r>
            <a:r>
              <a:rPr lang="en-US" dirty="0" err="1"/>
              <a:t>Farnesina</a:t>
            </a:r>
            <a:r>
              <a:rPr lang="en-US" dirty="0"/>
              <a:t> in Rome, 1st century AD</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3:19</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Their god is the belly, and their glory is in their shame, they desire earthly things</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4644" y="3123197"/>
            <a:ext cx="649287" cy="59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271084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Forum of Julius Caesar in Rome (from the southwest)</a:t>
            </a:r>
          </a:p>
        </p:txBody>
      </p:sp>
      <p:sp>
        <p:nvSpPr>
          <p:cNvPr id="3" name="Text Placeholder 2"/>
          <p:cNvSpPr>
            <a:spLocks noGrp="1"/>
          </p:cNvSpPr>
          <p:nvPr>
            <p:ph type="body" sz="quarter" idx="12"/>
          </p:nvPr>
        </p:nvSpPr>
        <p:spPr/>
        <p:txBody>
          <a:bodyPr/>
          <a:lstStyle/>
          <a:p>
            <a:r>
              <a:rPr lang="en-US" dirty="0"/>
              <a:t>3:20</a:t>
            </a:r>
          </a:p>
        </p:txBody>
      </p:sp>
      <p:sp>
        <p:nvSpPr>
          <p:cNvPr id="4" name="Title 3"/>
          <p:cNvSpPr>
            <a:spLocks noGrp="1"/>
          </p:cNvSpPr>
          <p:nvPr>
            <p:ph type="title"/>
          </p:nvPr>
        </p:nvSpPr>
        <p:spPr/>
        <p:txBody>
          <a:bodyPr/>
          <a:lstStyle/>
          <a:p>
            <a:r>
              <a:rPr lang="en-US" dirty="0"/>
              <a:t>Our citizenship is in heaven</a:t>
            </a:r>
          </a:p>
        </p:txBody>
      </p:sp>
    </p:spTree>
    <p:extLst>
      <p:ext uri="{BB962C8B-B14F-4D97-AF65-F5344CB8AC3E}">
        <p14:creationId xmlns:p14="http://schemas.microsoft.com/office/powerpoint/2010/main" val="142269631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material, stone, wall, building&#10;&#10;Description automatically generated">
            <a:extLst>
              <a:ext uri="{FF2B5EF4-FFF2-40B4-BE49-F238E27FC236}">
                <a16:creationId xmlns:a16="http://schemas.microsoft.com/office/drawing/2014/main" id="{06370095-F24A-7242-981A-08E1DC719C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4537" y="0"/>
            <a:ext cx="5114925" cy="6858000"/>
          </a:xfrm>
          <a:prstGeom prst="rect">
            <a:avLst/>
          </a:prstGeom>
        </p:spPr>
      </p:pic>
      <p:sp>
        <p:nvSpPr>
          <p:cNvPr id="2" name="Text Placeholder 1"/>
          <p:cNvSpPr>
            <a:spLocks noGrp="1"/>
          </p:cNvSpPr>
          <p:nvPr>
            <p:ph type="body" sz="quarter" idx="10"/>
          </p:nvPr>
        </p:nvSpPr>
        <p:spPr/>
        <p:txBody>
          <a:bodyPr/>
          <a:lstStyle/>
          <a:p>
            <a:r>
              <a:rPr lang="en-US" dirty="0"/>
              <a:t>Boundary stone of M. </a:t>
            </a:r>
            <a:r>
              <a:rPr lang="en-US" dirty="0" err="1"/>
              <a:t>Pullius</a:t>
            </a:r>
            <a:r>
              <a:rPr lang="en-US" dirty="0"/>
              <a:t> </a:t>
            </a:r>
            <a:r>
              <a:rPr lang="en-US" dirty="0" err="1"/>
              <a:t>Laetus</a:t>
            </a:r>
            <a:r>
              <a:rPr lang="en-US" dirty="0"/>
              <a:t> boasting in his Roman citizenship</a:t>
            </a:r>
          </a:p>
        </p:txBody>
      </p:sp>
      <p:sp>
        <p:nvSpPr>
          <p:cNvPr id="3" name="Text Placeholder 2"/>
          <p:cNvSpPr>
            <a:spLocks noGrp="1"/>
          </p:cNvSpPr>
          <p:nvPr>
            <p:ph type="body" sz="quarter" idx="12"/>
          </p:nvPr>
        </p:nvSpPr>
        <p:spPr/>
        <p:txBody>
          <a:bodyPr/>
          <a:lstStyle/>
          <a:p>
            <a:r>
              <a:rPr lang="en-US" dirty="0"/>
              <a:t>3:20</a:t>
            </a:r>
          </a:p>
        </p:txBody>
      </p:sp>
      <p:sp>
        <p:nvSpPr>
          <p:cNvPr id="4" name="Title 3"/>
          <p:cNvSpPr>
            <a:spLocks noGrp="1"/>
          </p:cNvSpPr>
          <p:nvPr>
            <p:ph type="title"/>
          </p:nvPr>
        </p:nvSpPr>
        <p:spPr/>
        <p:txBody>
          <a:bodyPr/>
          <a:lstStyle/>
          <a:p>
            <a:r>
              <a:rPr lang="en-US" dirty="0"/>
              <a:t>Our citizenship is in heaven</a:t>
            </a:r>
          </a:p>
        </p:txBody>
      </p:sp>
    </p:spTree>
    <p:extLst>
      <p:ext uri="{BB962C8B-B14F-4D97-AF65-F5344CB8AC3E}">
        <p14:creationId xmlns:p14="http://schemas.microsoft.com/office/powerpoint/2010/main" val="256092430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92B68A-D044-4619-BCFD-DD967738A8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144"/>
            <a:ext cx="9144000" cy="6839712"/>
          </a:xfrm>
          <a:prstGeom prst="rect">
            <a:avLst/>
          </a:prstGeom>
        </p:spPr>
      </p:pic>
      <p:sp>
        <p:nvSpPr>
          <p:cNvPr id="2" name="Text Placeholder 1">
            <a:extLst>
              <a:ext uri="{FF2B5EF4-FFF2-40B4-BE49-F238E27FC236}">
                <a16:creationId xmlns:a16="http://schemas.microsoft.com/office/drawing/2014/main" id="{A028764E-6CC0-4A0B-A37A-F5B8091F54EE}"/>
              </a:ext>
            </a:extLst>
          </p:cNvPr>
          <p:cNvSpPr>
            <a:spLocks noGrp="1"/>
          </p:cNvSpPr>
          <p:nvPr>
            <p:ph type="body" sz="quarter" idx="10"/>
          </p:nvPr>
        </p:nvSpPr>
        <p:spPr/>
        <p:txBody>
          <a:bodyPr/>
          <a:lstStyle/>
          <a:p>
            <a:r>
              <a:rPr lang="en-US" dirty="0"/>
              <a:t>Roman diploma granting citizenship and marriage after naval service, AD 79</a:t>
            </a:r>
          </a:p>
        </p:txBody>
      </p:sp>
      <p:sp>
        <p:nvSpPr>
          <p:cNvPr id="3" name="Text Placeholder 2">
            <a:extLst>
              <a:ext uri="{FF2B5EF4-FFF2-40B4-BE49-F238E27FC236}">
                <a16:creationId xmlns:a16="http://schemas.microsoft.com/office/drawing/2014/main" id="{A03E4C07-2E1C-49C8-868A-604177DB3B9B}"/>
              </a:ext>
            </a:extLst>
          </p:cNvPr>
          <p:cNvSpPr>
            <a:spLocks noGrp="1"/>
          </p:cNvSpPr>
          <p:nvPr>
            <p:ph type="body" sz="quarter" idx="12"/>
          </p:nvPr>
        </p:nvSpPr>
        <p:spPr/>
        <p:txBody>
          <a:bodyPr/>
          <a:lstStyle/>
          <a:p>
            <a:r>
              <a:rPr lang="en-US" dirty="0"/>
              <a:t>3:20</a:t>
            </a:r>
          </a:p>
        </p:txBody>
      </p:sp>
      <p:sp>
        <p:nvSpPr>
          <p:cNvPr id="4" name="Title 3">
            <a:extLst>
              <a:ext uri="{FF2B5EF4-FFF2-40B4-BE49-F238E27FC236}">
                <a16:creationId xmlns:a16="http://schemas.microsoft.com/office/drawing/2014/main" id="{ACC6477E-8B28-4A43-8BE8-0B542DD877AA}"/>
              </a:ext>
            </a:extLst>
          </p:cNvPr>
          <p:cNvSpPr>
            <a:spLocks noGrp="1"/>
          </p:cNvSpPr>
          <p:nvPr>
            <p:ph type="title"/>
          </p:nvPr>
        </p:nvSpPr>
        <p:spPr/>
        <p:txBody>
          <a:bodyPr/>
          <a:lstStyle/>
          <a:p>
            <a:r>
              <a:rPr lang="en-US" dirty="0"/>
              <a:t>Our citizenship is in heaven</a:t>
            </a:r>
          </a:p>
        </p:txBody>
      </p:sp>
    </p:spTree>
    <p:extLst>
      <p:ext uri="{BB962C8B-B14F-4D97-AF65-F5344CB8AC3E}">
        <p14:creationId xmlns:p14="http://schemas.microsoft.com/office/powerpoint/2010/main" val="41023962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Scribe’s quill and ink well</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51462397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looking at the camera&#10;&#10;Description automatically generated">
            <a:extLst>
              <a:ext uri="{FF2B5EF4-FFF2-40B4-BE49-F238E27FC236}">
                <a16:creationId xmlns:a16="http://schemas.microsoft.com/office/drawing/2014/main" id="{89304B2E-4055-744C-9057-DD594840D0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5050" y="0"/>
            <a:ext cx="4533900" cy="6858000"/>
          </a:xfrm>
          <a:prstGeom prst="rect">
            <a:avLst/>
          </a:prstGeom>
        </p:spPr>
      </p:pic>
      <p:sp>
        <p:nvSpPr>
          <p:cNvPr id="2" name="Text Placeholder 1">
            <a:extLst>
              <a:ext uri="{FF2B5EF4-FFF2-40B4-BE49-F238E27FC236}">
                <a16:creationId xmlns:a16="http://schemas.microsoft.com/office/drawing/2014/main" id="{F7FB5151-2EC8-470F-8FC1-754B2C562C69}"/>
              </a:ext>
            </a:extLst>
          </p:cNvPr>
          <p:cNvSpPr>
            <a:spLocks noGrp="1"/>
          </p:cNvSpPr>
          <p:nvPr>
            <p:ph type="body" sz="quarter" idx="10"/>
          </p:nvPr>
        </p:nvSpPr>
        <p:spPr/>
        <p:txBody>
          <a:bodyPr/>
          <a:lstStyle/>
          <a:p>
            <a:r>
              <a:rPr lang="en-US" dirty="0"/>
              <a:t>Statue of a Roman citizen in a toga, circa AD 100–200</a:t>
            </a:r>
          </a:p>
        </p:txBody>
      </p:sp>
      <p:sp>
        <p:nvSpPr>
          <p:cNvPr id="3" name="Text Placeholder 2">
            <a:extLst>
              <a:ext uri="{FF2B5EF4-FFF2-40B4-BE49-F238E27FC236}">
                <a16:creationId xmlns:a16="http://schemas.microsoft.com/office/drawing/2014/main" id="{990A7BC3-0848-48BC-A030-7607A1092BB9}"/>
              </a:ext>
            </a:extLst>
          </p:cNvPr>
          <p:cNvSpPr>
            <a:spLocks noGrp="1"/>
          </p:cNvSpPr>
          <p:nvPr>
            <p:ph type="body" sz="quarter" idx="12"/>
          </p:nvPr>
        </p:nvSpPr>
        <p:spPr/>
        <p:txBody>
          <a:bodyPr/>
          <a:lstStyle/>
          <a:p>
            <a:r>
              <a:rPr lang="en-US" dirty="0"/>
              <a:t>3:20</a:t>
            </a:r>
          </a:p>
        </p:txBody>
      </p:sp>
      <p:sp>
        <p:nvSpPr>
          <p:cNvPr id="4" name="Title 3">
            <a:extLst>
              <a:ext uri="{FF2B5EF4-FFF2-40B4-BE49-F238E27FC236}">
                <a16:creationId xmlns:a16="http://schemas.microsoft.com/office/drawing/2014/main" id="{33D4CCD0-ACE9-409C-927F-BA443DA1C68E}"/>
              </a:ext>
            </a:extLst>
          </p:cNvPr>
          <p:cNvSpPr>
            <a:spLocks noGrp="1"/>
          </p:cNvSpPr>
          <p:nvPr>
            <p:ph type="title"/>
          </p:nvPr>
        </p:nvSpPr>
        <p:spPr/>
        <p:txBody>
          <a:bodyPr/>
          <a:lstStyle/>
          <a:p>
            <a:r>
              <a:rPr lang="en-US" dirty="0"/>
              <a:t>Our citizenship is in heaven</a:t>
            </a:r>
          </a:p>
        </p:txBody>
      </p:sp>
    </p:spTree>
    <p:extLst>
      <p:ext uri="{BB962C8B-B14F-4D97-AF65-F5344CB8AC3E}">
        <p14:creationId xmlns:p14="http://schemas.microsoft.com/office/powerpoint/2010/main" val="364318624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6104ECF-B51B-4DE4-A971-2D5B82E096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8558" y="0"/>
            <a:ext cx="4786884" cy="685800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Statue of a Roman citizen, mid-2nd century AD</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3:20</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Our citizenship is in heaven</a:t>
            </a:r>
          </a:p>
        </p:txBody>
      </p:sp>
    </p:spTree>
    <p:extLst>
      <p:ext uri="{BB962C8B-B14F-4D97-AF65-F5344CB8AC3E}">
        <p14:creationId xmlns:p14="http://schemas.microsoft.com/office/powerpoint/2010/main" val="252852445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19 Museum\Rome Museums\Diocletian Baths\Religions\Funerary stele of Licinia Amias with Christian symbolism, ICHTUS, fish and anchor, early 3rd c AD, from near Vatican necropolis, tb0513178387.jpg"/>
          <p:cNvPicPr>
            <a:picLocks noChangeAspect="1" noChangeArrowheads="1"/>
          </p:cNvPicPr>
          <p:nvPr/>
        </p:nvPicPr>
        <p:blipFill rotWithShape="1">
          <a:blip r:embed="rId3">
            <a:extLst>
              <a:ext uri="{28A0092B-C50C-407E-A947-70E740481C1C}">
                <a14:useLocalDpi xmlns:a14="http://schemas.microsoft.com/office/drawing/2010/main" val="0"/>
              </a:ext>
            </a:extLst>
          </a:blip>
          <a:srcRect t="5465" b="7421"/>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Funerary stele of </a:t>
            </a:r>
            <a:r>
              <a:rPr lang="en-US" dirty="0" err="1"/>
              <a:t>Licinia</a:t>
            </a:r>
            <a:r>
              <a:rPr lang="en-US" dirty="0"/>
              <a:t> </a:t>
            </a:r>
            <a:r>
              <a:rPr lang="en-US" dirty="0" err="1"/>
              <a:t>Amias</a:t>
            </a:r>
            <a:r>
              <a:rPr lang="en-US" dirty="0"/>
              <a:t> with Christian symbolism, early 3rd century AD</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3:20</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Our citizenship is in heaven, from which we also wait for a Savior</a:t>
            </a:r>
          </a:p>
        </p:txBody>
      </p:sp>
    </p:spTree>
    <p:extLst>
      <p:ext uri="{BB962C8B-B14F-4D97-AF65-F5344CB8AC3E}">
        <p14:creationId xmlns:p14="http://schemas.microsoft.com/office/powerpoint/2010/main" val="114793895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90600"/>
            <a:ext cx="9145537" cy="4572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a:extLst>
              <a:ext uri="{FF2B5EF4-FFF2-40B4-BE49-F238E27FC236}">
                <a16:creationId xmlns:a16="http://schemas.microsoft.com/office/drawing/2014/main" id="{B620DA0C-17A0-4D01-A0A8-0ED0EA66796B}"/>
              </a:ext>
            </a:extLst>
          </p:cNvPr>
          <p:cNvSpPr>
            <a:spLocks noGrp="1"/>
          </p:cNvSpPr>
          <p:nvPr>
            <p:ph type="body" sz="quarter" idx="10"/>
          </p:nvPr>
        </p:nvSpPr>
        <p:spPr/>
        <p:txBody>
          <a:bodyPr/>
          <a:lstStyle/>
          <a:p>
            <a:r>
              <a:rPr lang="en-US" dirty="0"/>
              <a:t>Ptolemy I </a:t>
            </a:r>
            <a:r>
              <a:rPr lang="en-US" dirty="0" err="1"/>
              <a:t>Soter</a:t>
            </a:r>
            <a:r>
              <a:rPr lang="en-US" dirty="0"/>
              <a:t> depicted on a </a:t>
            </a:r>
            <a:r>
              <a:rPr lang="en-US" dirty="0" err="1"/>
              <a:t>pentadrachm</a:t>
            </a:r>
            <a:r>
              <a:rPr lang="en-US" dirty="0"/>
              <a:t> of Ptolemy II from Cyprus, 284–247 BC</a:t>
            </a:r>
          </a:p>
        </p:txBody>
      </p:sp>
      <p:sp>
        <p:nvSpPr>
          <p:cNvPr id="3" name="Text Placeholder 2">
            <a:extLst>
              <a:ext uri="{FF2B5EF4-FFF2-40B4-BE49-F238E27FC236}">
                <a16:creationId xmlns:a16="http://schemas.microsoft.com/office/drawing/2014/main" id="{AD1CD2D7-E765-4F76-82F1-6FE76BEA6749}"/>
              </a:ext>
            </a:extLst>
          </p:cNvPr>
          <p:cNvSpPr>
            <a:spLocks noGrp="1"/>
          </p:cNvSpPr>
          <p:nvPr>
            <p:ph type="body" sz="quarter" idx="12"/>
          </p:nvPr>
        </p:nvSpPr>
        <p:spPr/>
        <p:txBody>
          <a:bodyPr/>
          <a:lstStyle/>
          <a:p>
            <a:r>
              <a:rPr lang="en-US" dirty="0"/>
              <a:t>3:20</a:t>
            </a:r>
          </a:p>
        </p:txBody>
      </p:sp>
      <p:sp>
        <p:nvSpPr>
          <p:cNvPr id="4" name="Title 3">
            <a:extLst>
              <a:ext uri="{FF2B5EF4-FFF2-40B4-BE49-F238E27FC236}">
                <a16:creationId xmlns:a16="http://schemas.microsoft.com/office/drawing/2014/main" id="{20A2C3EB-6F5F-4464-9855-1646141085C2}"/>
              </a:ext>
            </a:extLst>
          </p:cNvPr>
          <p:cNvSpPr>
            <a:spLocks noGrp="1"/>
          </p:cNvSpPr>
          <p:nvPr>
            <p:ph type="title"/>
          </p:nvPr>
        </p:nvSpPr>
        <p:spPr/>
        <p:txBody>
          <a:bodyPr/>
          <a:lstStyle/>
          <a:p>
            <a:r>
              <a:rPr lang="en-US" dirty="0"/>
              <a:t>Our citizenship is in heaven, from which we also wait for a Savior</a:t>
            </a:r>
          </a:p>
        </p:txBody>
      </p:sp>
    </p:spTree>
    <p:extLst>
      <p:ext uri="{BB962C8B-B14F-4D97-AF65-F5344CB8AC3E}">
        <p14:creationId xmlns:p14="http://schemas.microsoft.com/office/powerpoint/2010/main" val="182711153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person, wall, indoor, standing&#10;&#10;Description automatically generated">
            <a:extLst>
              <a:ext uri="{FF2B5EF4-FFF2-40B4-BE49-F238E27FC236}">
                <a16:creationId xmlns:a16="http://schemas.microsoft.com/office/drawing/2014/main" id="{D62050E0-0854-684F-A447-7E932BB2A473}"/>
              </a:ext>
            </a:extLst>
          </p:cNvPr>
          <p:cNvPicPr>
            <a:picLocks noChangeAspect="1"/>
          </p:cNvPicPr>
          <p:nvPr/>
        </p:nvPicPr>
        <p:blipFill rotWithShape="1">
          <a:blip r:embed="rId3">
            <a:extLst>
              <a:ext uri="{28A0092B-C50C-407E-A947-70E740481C1C}">
                <a14:useLocalDpi xmlns:a14="http://schemas.microsoft.com/office/drawing/2010/main" val="0"/>
              </a:ext>
            </a:extLst>
          </a:blip>
          <a:srcRect b="16111"/>
          <a:stretch/>
        </p:blipFill>
        <p:spPr>
          <a:xfrm>
            <a:off x="3059738" y="0"/>
            <a:ext cx="3024524" cy="6519672"/>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Statue of Zeus </a:t>
            </a:r>
            <a:r>
              <a:rPr lang="en-US" dirty="0" err="1"/>
              <a:t>Soter</a:t>
            </a:r>
            <a:r>
              <a:rPr lang="en-US" dirty="0"/>
              <a:t>, from </a:t>
            </a:r>
            <a:r>
              <a:rPr lang="en-US" dirty="0" err="1"/>
              <a:t>Sulumenli</a:t>
            </a:r>
            <a:r>
              <a:rPr lang="en-US" dirty="0"/>
              <a:t>, 2nd century AD</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3:20</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Our citizenship is in heaven, from which we also wait for a Savior</a:t>
            </a:r>
          </a:p>
        </p:txBody>
      </p:sp>
    </p:spTree>
    <p:extLst>
      <p:ext uri="{BB962C8B-B14F-4D97-AF65-F5344CB8AC3E}">
        <p14:creationId xmlns:p14="http://schemas.microsoft.com/office/powerpoint/2010/main" val="50022107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itting, table, sign, box&#10;&#10;Description automatically generated">
            <a:extLst>
              <a:ext uri="{FF2B5EF4-FFF2-40B4-BE49-F238E27FC236}">
                <a16:creationId xmlns:a16="http://schemas.microsoft.com/office/drawing/2014/main" id="{D4A8FCE2-075C-45E3-9AE9-7365BD2239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9427" y="353830"/>
            <a:ext cx="6265146" cy="615034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Ear model dedicated to Asclepius </a:t>
            </a:r>
            <a:r>
              <a:rPr lang="en-US" dirty="0" err="1"/>
              <a:t>Soter</a:t>
            </a:r>
            <a:r>
              <a:rPr lang="en-US" dirty="0"/>
              <a:t>, from Pergamum</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3:20</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Our citizenship is in heaven, from which we also wait for a Savior</a:t>
            </a:r>
          </a:p>
        </p:txBody>
      </p:sp>
    </p:spTree>
    <p:extLst>
      <p:ext uri="{BB962C8B-B14F-4D97-AF65-F5344CB8AC3E}">
        <p14:creationId xmlns:p14="http://schemas.microsoft.com/office/powerpoint/2010/main" val="322650756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itting, table, sign, box&#10;&#10;Description automatically generated">
            <a:extLst>
              <a:ext uri="{FF2B5EF4-FFF2-40B4-BE49-F238E27FC236}">
                <a16:creationId xmlns:a16="http://schemas.microsoft.com/office/drawing/2014/main" id="{49B69E98-C77A-4F49-9C7D-E07471DB77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9427" y="353830"/>
            <a:ext cx="6265146" cy="615034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Ear model dedicated to Asclepius </a:t>
            </a:r>
            <a:r>
              <a:rPr lang="en-US" dirty="0" err="1"/>
              <a:t>Soter</a:t>
            </a:r>
            <a:r>
              <a:rPr lang="en-US" dirty="0"/>
              <a:t>, from Pergamum</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3:20</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Our citizenship is in heaven, from which we also wait for a Savior</a:t>
            </a:r>
          </a:p>
        </p:txBody>
      </p:sp>
      <p:sp>
        <p:nvSpPr>
          <p:cNvPr id="2" name="Rounded Rectangle 1">
            <a:extLst>
              <a:ext uri="{FF2B5EF4-FFF2-40B4-BE49-F238E27FC236}">
                <a16:creationId xmlns:a16="http://schemas.microsoft.com/office/drawing/2014/main" id="{CEB4DC33-281E-4643-A32E-5C0606BF35CC}"/>
              </a:ext>
            </a:extLst>
          </p:cNvPr>
          <p:cNvSpPr/>
          <p:nvPr/>
        </p:nvSpPr>
        <p:spPr>
          <a:xfrm>
            <a:off x="5783580" y="4282440"/>
            <a:ext cx="914400" cy="609600"/>
          </a:xfrm>
          <a:prstGeom prst="roundRect">
            <a:avLst/>
          </a:prstGeom>
          <a:solidFill>
            <a:srgbClr val="FE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ounded Rectangle 6">
            <a:extLst>
              <a:ext uri="{FF2B5EF4-FFF2-40B4-BE49-F238E27FC236}">
                <a16:creationId xmlns:a16="http://schemas.microsoft.com/office/drawing/2014/main" id="{3A27DFCC-CD00-2F42-B0B2-A85F6A659D60}"/>
              </a:ext>
            </a:extLst>
          </p:cNvPr>
          <p:cNvSpPr/>
          <p:nvPr/>
        </p:nvSpPr>
        <p:spPr>
          <a:xfrm>
            <a:off x="2453640" y="4924697"/>
            <a:ext cx="1584960" cy="609600"/>
          </a:xfrm>
          <a:prstGeom prst="roundRect">
            <a:avLst/>
          </a:prstGeom>
          <a:solidFill>
            <a:srgbClr val="FE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5208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CDDBE31-DF53-5E4B-8F80-53B797798638}"/>
              </a:ext>
            </a:extLst>
          </p:cNvPr>
          <p:cNvPicPr>
            <a:picLocks noChangeAspect="1"/>
          </p:cNvPicPr>
          <p:nvPr/>
        </p:nvPicPr>
        <p:blipFill>
          <a:blip r:embed="rId3">
            <a:extLst>
              <a:ext uri="{BEBA8EAE-BF5A-486C-A8C5-ECC9F3942E4B}">
                <a14:imgProps xmlns:a14="http://schemas.microsoft.com/office/drawing/2010/main">
                  <a14:imgLayer r:embed="rId4">
                    <a14:imgEffect>
                      <a14:saturation sat="150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
        <p:nvSpPr>
          <p:cNvPr id="2" name="Text Placeholder 1"/>
          <p:cNvSpPr>
            <a:spLocks noGrp="1"/>
          </p:cNvSpPr>
          <p:nvPr>
            <p:ph type="body" sz="quarter" idx="10"/>
          </p:nvPr>
        </p:nvSpPr>
        <p:spPr/>
        <p:txBody>
          <a:bodyPr/>
          <a:lstStyle/>
          <a:p>
            <a:r>
              <a:rPr lang="en-US" dirty="0"/>
              <a:t>Inscription of Nero as “Caesar of god,” Trajan as “Lord of the land and sea,” circa AD 100</a:t>
            </a:r>
          </a:p>
        </p:txBody>
      </p:sp>
      <p:sp>
        <p:nvSpPr>
          <p:cNvPr id="3" name="Text Placeholder 2"/>
          <p:cNvSpPr>
            <a:spLocks noGrp="1"/>
          </p:cNvSpPr>
          <p:nvPr>
            <p:ph type="body" sz="quarter" idx="12"/>
          </p:nvPr>
        </p:nvSpPr>
        <p:spPr/>
        <p:txBody>
          <a:bodyPr/>
          <a:lstStyle/>
          <a:p>
            <a:r>
              <a:rPr lang="en-US" dirty="0"/>
              <a:t>3:20</a:t>
            </a:r>
          </a:p>
        </p:txBody>
      </p:sp>
      <p:sp>
        <p:nvSpPr>
          <p:cNvPr id="4" name="Title 3"/>
          <p:cNvSpPr>
            <a:spLocks noGrp="1"/>
          </p:cNvSpPr>
          <p:nvPr>
            <p:ph type="title"/>
          </p:nvPr>
        </p:nvSpPr>
        <p:spPr/>
        <p:txBody>
          <a:bodyPr/>
          <a:lstStyle/>
          <a:p>
            <a:r>
              <a:rPr lang="en-US" dirty="0"/>
              <a:t>Our citizenship is in heaven, from which we also wait for a Savior, the Lord</a:t>
            </a:r>
          </a:p>
        </p:txBody>
      </p:sp>
    </p:spTree>
    <p:extLst>
      <p:ext uri="{BB962C8B-B14F-4D97-AF65-F5344CB8AC3E}">
        <p14:creationId xmlns:p14="http://schemas.microsoft.com/office/powerpoint/2010/main" val="206419196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Inscription of Nero as “Caesar of god,” Trajan as “Lord of the land and sea,” circa AD 100</a:t>
            </a:r>
          </a:p>
        </p:txBody>
      </p:sp>
      <p:sp>
        <p:nvSpPr>
          <p:cNvPr id="3" name="Text Placeholder 2"/>
          <p:cNvSpPr>
            <a:spLocks noGrp="1"/>
          </p:cNvSpPr>
          <p:nvPr>
            <p:ph type="body" sz="quarter" idx="12"/>
          </p:nvPr>
        </p:nvSpPr>
        <p:spPr/>
        <p:txBody>
          <a:bodyPr/>
          <a:lstStyle/>
          <a:p>
            <a:r>
              <a:rPr lang="en-US" dirty="0"/>
              <a:t>3:20</a:t>
            </a:r>
          </a:p>
        </p:txBody>
      </p:sp>
      <p:sp>
        <p:nvSpPr>
          <p:cNvPr id="4" name="Title 3"/>
          <p:cNvSpPr>
            <a:spLocks noGrp="1"/>
          </p:cNvSpPr>
          <p:nvPr>
            <p:ph type="title"/>
          </p:nvPr>
        </p:nvSpPr>
        <p:spPr/>
        <p:txBody>
          <a:bodyPr/>
          <a:lstStyle/>
          <a:p>
            <a:r>
              <a:rPr lang="en-US" dirty="0"/>
              <a:t>Our citizenship is in heaven, from which we also wait for a Savior, the Lord</a:t>
            </a:r>
          </a:p>
        </p:txBody>
      </p:sp>
      <p:pic>
        <p:nvPicPr>
          <p:cNvPr id="6" name="Picture 5">
            <a:extLst>
              <a:ext uri="{FF2B5EF4-FFF2-40B4-BE49-F238E27FC236}">
                <a16:creationId xmlns:a16="http://schemas.microsoft.com/office/drawing/2014/main" id="{8A232F45-A09D-3C42-8F43-8B926DFCA1C1}"/>
              </a:ext>
            </a:extLst>
          </p:cNvPr>
          <p:cNvPicPr>
            <a:picLocks noChangeAspect="1"/>
          </p:cNvPicPr>
          <p:nvPr/>
        </p:nvPicPr>
        <p:blipFill>
          <a:blip r:embed="rId3">
            <a:extLst>
              <a:ext uri="{BEBA8EAE-BF5A-486C-A8C5-ECC9F3942E4B}">
                <a14:imgProps xmlns:a14="http://schemas.microsoft.com/office/drawing/2010/main">
                  <a14:imgLayer r:embed="rId4">
                    <a14:imgEffect>
                      <a14:saturation sat="150000"/>
                    </a14:imgEffect>
                    <a14:imgEffect>
                      <a14:brightnessContrast bright="10000"/>
                    </a14:imgEffect>
                  </a14:imgLayer>
                </a14:imgProps>
              </a:ex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
        <p:nvSpPr>
          <p:cNvPr id="7" name="Rounded Rectangle 6">
            <a:extLst>
              <a:ext uri="{FF2B5EF4-FFF2-40B4-BE49-F238E27FC236}">
                <a16:creationId xmlns:a16="http://schemas.microsoft.com/office/drawing/2014/main" id="{EA337C37-861C-A640-83DE-88F1B471C16E}"/>
              </a:ext>
            </a:extLst>
          </p:cNvPr>
          <p:cNvSpPr/>
          <p:nvPr/>
        </p:nvSpPr>
        <p:spPr>
          <a:xfrm>
            <a:off x="5532120" y="1112520"/>
            <a:ext cx="2190750" cy="586740"/>
          </a:xfrm>
          <a:prstGeom prst="roundRect">
            <a:avLst/>
          </a:prstGeom>
          <a:solidFill>
            <a:srgbClr val="01B0F0">
              <a:alpha val="29804"/>
            </a:srgbClr>
          </a:solidFill>
          <a:ln>
            <a:noFill/>
          </a:ln>
          <a:scene3d>
            <a:camera prst="orthographicFront">
              <a:rot lat="0" lon="0" rev="2154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ounded Rectangle 7">
            <a:extLst>
              <a:ext uri="{FF2B5EF4-FFF2-40B4-BE49-F238E27FC236}">
                <a16:creationId xmlns:a16="http://schemas.microsoft.com/office/drawing/2014/main" id="{BA9EE0EC-FD74-AE41-8113-1EE51C8EDDEE}"/>
              </a:ext>
            </a:extLst>
          </p:cNvPr>
          <p:cNvSpPr/>
          <p:nvPr/>
        </p:nvSpPr>
        <p:spPr>
          <a:xfrm>
            <a:off x="609600" y="2362200"/>
            <a:ext cx="2362200" cy="624840"/>
          </a:xfrm>
          <a:prstGeom prst="roundRect">
            <a:avLst/>
          </a:prstGeom>
          <a:solidFill>
            <a:srgbClr val="FEFF00">
              <a:alpha val="30000"/>
            </a:srgbClr>
          </a:solidFill>
          <a:ln>
            <a:noFill/>
          </a:ln>
          <a:scene3d>
            <a:camera prst="orthographicFront">
              <a:rot lat="0" lon="0" rev="2154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ounded Rectangle 9">
            <a:extLst>
              <a:ext uri="{FF2B5EF4-FFF2-40B4-BE49-F238E27FC236}">
                <a16:creationId xmlns:a16="http://schemas.microsoft.com/office/drawing/2014/main" id="{2DD59957-7D50-974E-B69E-743274D55134}"/>
              </a:ext>
            </a:extLst>
          </p:cNvPr>
          <p:cNvSpPr/>
          <p:nvPr/>
        </p:nvSpPr>
        <p:spPr>
          <a:xfrm>
            <a:off x="3281401" y="4572000"/>
            <a:ext cx="2738399" cy="538163"/>
          </a:xfrm>
          <a:prstGeom prst="roundRect">
            <a:avLst/>
          </a:prstGeom>
          <a:solidFill>
            <a:srgbClr val="FEFF00">
              <a:alpha val="30000"/>
            </a:srgbClr>
          </a:solidFill>
          <a:ln>
            <a:noFill/>
          </a:ln>
          <a:scene3d>
            <a:camera prst="orthographicFront">
              <a:rot lat="0" lon="0" rev="2154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ed Rectangle 10">
            <a:extLst>
              <a:ext uri="{FF2B5EF4-FFF2-40B4-BE49-F238E27FC236}">
                <a16:creationId xmlns:a16="http://schemas.microsoft.com/office/drawing/2014/main" id="{BA9EE0EC-FD74-AE41-8113-1EE51C8EDDEE}"/>
              </a:ext>
            </a:extLst>
          </p:cNvPr>
          <p:cNvSpPr/>
          <p:nvPr/>
        </p:nvSpPr>
        <p:spPr>
          <a:xfrm>
            <a:off x="609599" y="1714500"/>
            <a:ext cx="4339771" cy="580572"/>
          </a:xfrm>
          <a:prstGeom prst="roundRect">
            <a:avLst/>
          </a:prstGeom>
          <a:solidFill>
            <a:srgbClr val="01B0F0">
              <a:alpha val="29804"/>
            </a:srgbClr>
          </a:solidFill>
          <a:ln>
            <a:noFill/>
          </a:ln>
          <a:scene3d>
            <a:camera prst="orthographicFront">
              <a:rot lat="0" lon="0" rev="2154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1">
            <a:extLst>
              <a:ext uri="{FF2B5EF4-FFF2-40B4-BE49-F238E27FC236}">
                <a16:creationId xmlns:a16="http://schemas.microsoft.com/office/drawing/2014/main" id="{2DD59957-7D50-974E-B69E-743274D55134}"/>
              </a:ext>
            </a:extLst>
          </p:cNvPr>
          <p:cNvSpPr/>
          <p:nvPr/>
        </p:nvSpPr>
        <p:spPr>
          <a:xfrm>
            <a:off x="609599" y="3825239"/>
            <a:ext cx="7113271" cy="610081"/>
          </a:xfrm>
          <a:prstGeom prst="roundRect">
            <a:avLst/>
          </a:prstGeom>
          <a:solidFill>
            <a:srgbClr val="FEFF00">
              <a:alpha val="30000"/>
            </a:srgbClr>
          </a:solidFill>
          <a:ln>
            <a:noFill/>
          </a:ln>
          <a:scene3d>
            <a:camera prst="orthographicFront">
              <a:rot lat="0" lon="0" rev="2154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8939863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Mosaic addressing Jesus as “Lord,” from Shiloh, 5th century AD</a:t>
            </a:r>
          </a:p>
        </p:txBody>
      </p:sp>
      <p:sp>
        <p:nvSpPr>
          <p:cNvPr id="3" name="Text Placeholder 2"/>
          <p:cNvSpPr>
            <a:spLocks noGrp="1"/>
          </p:cNvSpPr>
          <p:nvPr>
            <p:ph type="body" sz="quarter" idx="12"/>
          </p:nvPr>
        </p:nvSpPr>
        <p:spPr/>
        <p:txBody>
          <a:bodyPr/>
          <a:lstStyle/>
          <a:p>
            <a:r>
              <a:rPr lang="en-US" dirty="0"/>
              <a:t>3:20</a:t>
            </a:r>
          </a:p>
        </p:txBody>
      </p:sp>
      <p:sp>
        <p:nvSpPr>
          <p:cNvPr id="4" name="Title 3"/>
          <p:cNvSpPr>
            <a:spLocks noGrp="1"/>
          </p:cNvSpPr>
          <p:nvPr>
            <p:ph type="title"/>
          </p:nvPr>
        </p:nvSpPr>
        <p:spPr/>
        <p:txBody>
          <a:bodyPr/>
          <a:lstStyle/>
          <a:p>
            <a:r>
              <a:rPr lang="en-US" dirty="0"/>
              <a:t>Our citizenship is in heaven, from which we also wait for a Savior, the Lord Jesus Christ</a:t>
            </a:r>
          </a:p>
        </p:txBody>
      </p:sp>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400" t="6744" b="5814"/>
          <a:stretch/>
        </p:blipFill>
        <p:spPr bwMode="auto">
          <a:xfrm>
            <a:off x="0" y="1630807"/>
            <a:ext cx="9144000" cy="35963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89928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dog sitting in front of a building&#10;&#10;Description automatically generated">
            <a:extLst>
              <a:ext uri="{FF2B5EF4-FFF2-40B4-BE49-F238E27FC236}">
                <a16:creationId xmlns:a16="http://schemas.microsoft.com/office/drawing/2014/main" id="{7876E45C-7574-2340-A1F7-03DFA691CC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9337" y="0"/>
            <a:ext cx="4505325" cy="6858000"/>
          </a:xfrm>
          <a:prstGeom prst="rect">
            <a:avLst/>
          </a:prstGeom>
        </p:spPr>
      </p:pic>
      <p:sp>
        <p:nvSpPr>
          <p:cNvPr id="2" name="Text Placeholder 1"/>
          <p:cNvSpPr>
            <a:spLocks noGrp="1"/>
          </p:cNvSpPr>
          <p:nvPr>
            <p:ph type="body" sz="quarter" idx="10"/>
          </p:nvPr>
        </p:nvSpPr>
        <p:spPr/>
        <p:txBody>
          <a:bodyPr/>
          <a:lstStyle/>
          <a:p>
            <a:r>
              <a:rPr lang="en-US" dirty="0"/>
              <a:t>Statue of a Molossus dog, circa 1st century AD</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213969877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400" t="6744" b="5814"/>
          <a:stretch/>
        </p:blipFill>
        <p:spPr bwMode="auto">
          <a:xfrm>
            <a:off x="0" y="1630807"/>
            <a:ext cx="9144000" cy="35963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0"/>
          </p:nvPr>
        </p:nvSpPr>
        <p:spPr/>
        <p:txBody>
          <a:bodyPr/>
          <a:lstStyle/>
          <a:p>
            <a:r>
              <a:rPr lang="en-US" dirty="0"/>
              <a:t>Mosaic addressing Jesus as “Lord,” from Shiloh, 5th century AD</a:t>
            </a:r>
          </a:p>
        </p:txBody>
      </p:sp>
      <p:sp>
        <p:nvSpPr>
          <p:cNvPr id="3" name="Text Placeholder 2"/>
          <p:cNvSpPr>
            <a:spLocks noGrp="1"/>
          </p:cNvSpPr>
          <p:nvPr>
            <p:ph type="body" sz="quarter" idx="12"/>
          </p:nvPr>
        </p:nvSpPr>
        <p:spPr/>
        <p:txBody>
          <a:bodyPr/>
          <a:lstStyle/>
          <a:p>
            <a:r>
              <a:rPr lang="en-US" dirty="0"/>
              <a:t>3:20</a:t>
            </a:r>
          </a:p>
        </p:txBody>
      </p:sp>
      <p:sp>
        <p:nvSpPr>
          <p:cNvPr id="4" name="Title 3"/>
          <p:cNvSpPr>
            <a:spLocks noGrp="1"/>
          </p:cNvSpPr>
          <p:nvPr>
            <p:ph type="title"/>
          </p:nvPr>
        </p:nvSpPr>
        <p:spPr/>
        <p:txBody>
          <a:bodyPr/>
          <a:lstStyle/>
          <a:p>
            <a:r>
              <a:rPr lang="en-US" dirty="0"/>
              <a:t>Our citizenship is in heaven, from which we also wait for a Savior, the Lord Jesus Christ</a:t>
            </a:r>
          </a:p>
        </p:txBody>
      </p:sp>
      <p:sp>
        <p:nvSpPr>
          <p:cNvPr id="5" name="Rounded Rectangle 4">
            <a:extLst>
              <a:ext uri="{FF2B5EF4-FFF2-40B4-BE49-F238E27FC236}">
                <a16:creationId xmlns:a16="http://schemas.microsoft.com/office/drawing/2014/main" id="{D38D8370-3A7D-954D-BF8E-5A0FD189602B}"/>
              </a:ext>
            </a:extLst>
          </p:cNvPr>
          <p:cNvSpPr/>
          <p:nvPr/>
        </p:nvSpPr>
        <p:spPr>
          <a:xfrm>
            <a:off x="2163420" y="2054088"/>
            <a:ext cx="2590800" cy="762000"/>
          </a:xfrm>
          <a:prstGeom prst="round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1817526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person, graffiti&#10;&#10;Description automatically generated">
            <a:extLst>
              <a:ext uri="{FF2B5EF4-FFF2-40B4-BE49-F238E27FC236}">
                <a16:creationId xmlns:a16="http://schemas.microsoft.com/office/drawing/2014/main" id="{2190411A-A727-4C18-A521-EC9FA4738D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5448"/>
            <a:ext cx="9144000" cy="6547104"/>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Mosaic depiction of Christ in the </a:t>
            </a:r>
            <a:r>
              <a:rPr lang="en-US" dirty="0" err="1"/>
              <a:t>Hagia</a:t>
            </a:r>
            <a:r>
              <a:rPr lang="en-US" dirty="0"/>
              <a:t> Sophia, Istanbul, circa AD 1261</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3:20</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Our citizenship is in heaven, from which we also wait for a Savior, the Lord Jesus Christ</a:t>
            </a:r>
          </a:p>
        </p:txBody>
      </p:sp>
    </p:spTree>
    <p:extLst>
      <p:ext uri="{BB962C8B-B14F-4D97-AF65-F5344CB8AC3E}">
        <p14:creationId xmlns:p14="http://schemas.microsoft.com/office/powerpoint/2010/main" val="27262771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12222"/>
          <a:stretch/>
        </p:blipFill>
        <p:spPr>
          <a:xfrm>
            <a:off x="1840600" y="369332"/>
            <a:ext cx="5462801" cy="6488668"/>
          </a:xfrm>
          <a:prstGeom prst="rect">
            <a:avLst/>
          </a:prstGeom>
        </p:spPr>
      </p:pic>
      <p:sp>
        <p:nvSpPr>
          <p:cNvPr id="2" name="Text Placeholder 1"/>
          <p:cNvSpPr>
            <a:spLocks noGrp="1"/>
          </p:cNvSpPr>
          <p:nvPr>
            <p:ph type="body" sz="quarter" idx="10"/>
          </p:nvPr>
        </p:nvSpPr>
        <p:spPr/>
        <p:txBody>
          <a:bodyPr/>
          <a:lstStyle/>
          <a:p>
            <a:r>
              <a:rPr lang="en-US" dirty="0"/>
              <a:t>Old Jewish men in Jerusalem</a:t>
            </a:r>
          </a:p>
        </p:txBody>
      </p:sp>
      <p:sp>
        <p:nvSpPr>
          <p:cNvPr id="3" name="Text Placeholder 2"/>
          <p:cNvSpPr>
            <a:spLocks noGrp="1"/>
          </p:cNvSpPr>
          <p:nvPr>
            <p:ph type="body" sz="quarter" idx="12"/>
          </p:nvPr>
        </p:nvSpPr>
        <p:spPr/>
        <p:txBody>
          <a:bodyPr/>
          <a:lstStyle/>
          <a:p>
            <a:r>
              <a:rPr lang="en-US" dirty="0"/>
              <a:t>3:21</a:t>
            </a:r>
          </a:p>
        </p:txBody>
      </p:sp>
      <p:sp>
        <p:nvSpPr>
          <p:cNvPr id="4" name="Title 3"/>
          <p:cNvSpPr>
            <a:spLocks noGrp="1"/>
          </p:cNvSpPr>
          <p:nvPr>
            <p:ph type="title"/>
          </p:nvPr>
        </p:nvSpPr>
        <p:spPr/>
        <p:txBody>
          <a:bodyPr/>
          <a:lstStyle/>
          <a:p>
            <a:r>
              <a:rPr lang="en-US" dirty="0"/>
              <a:t>He will transform the body of our low estate</a:t>
            </a:r>
          </a:p>
        </p:txBody>
      </p:sp>
    </p:spTree>
    <p:extLst>
      <p:ext uri="{BB962C8B-B14F-4D97-AF65-F5344CB8AC3E}">
        <p14:creationId xmlns:p14="http://schemas.microsoft.com/office/powerpoint/2010/main" val="363422318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Statue of Nemesis with her foot on a conquered foe, AD 150</a:t>
            </a:r>
          </a:p>
        </p:txBody>
      </p:sp>
      <p:sp>
        <p:nvSpPr>
          <p:cNvPr id="3" name="Text Placeholder 2"/>
          <p:cNvSpPr>
            <a:spLocks noGrp="1"/>
          </p:cNvSpPr>
          <p:nvPr>
            <p:ph type="body" sz="quarter" idx="12"/>
          </p:nvPr>
        </p:nvSpPr>
        <p:spPr/>
        <p:txBody>
          <a:bodyPr/>
          <a:lstStyle/>
          <a:p>
            <a:r>
              <a:rPr lang="en-US" dirty="0"/>
              <a:t>3:21</a:t>
            </a:r>
          </a:p>
        </p:txBody>
      </p:sp>
      <p:sp>
        <p:nvSpPr>
          <p:cNvPr id="4" name="Title 3"/>
          <p:cNvSpPr>
            <a:spLocks noGrp="1"/>
          </p:cNvSpPr>
          <p:nvPr>
            <p:ph type="title"/>
          </p:nvPr>
        </p:nvSpPr>
        <p:spPr/>
        <p:txBody>
          <a:bodyPr/>
          <a:lstStyle/>
          <a:p>
            <a:r>
              <a:rPr lang="en-US" dirty="0"/>
              <a:t>He has power to subject all things unto Himself</a:t>
            </a:r>
          </a:p>
        </p:txBody>
      </p:sp>
      <p:pic>
        <p:nvPicPr>
          <p:cNvPr id="6" name="Picture 5">
            <a:extLst>
              <a:ext uri="{FF2B5EF4-FFF2-40B4-BE49-F238E27FC236}">
                <a16:creationId xmlns:a16="http://schemas.microsoft.com/office/drawing/2014/main" id="{5F5DD673-EBC6-FA4F-A7C2-72125FF158C8}"/>
              </a:ext>
            </a:extLst>
          </p:cNvPr>
          <p:cNvPicPr>
            <a:picLocks noChangeAspect="1"/>
          </p:cNvPicPr>
          <p:nvPr/>
        </p:nvPicPr>
        <p:blipFill rotWithShape="1">
          <a:blip r:embed="rId3">
            <a:extLst>
              <a:ext uri="{28A0092B-C50C-407E-A947-70E740481C1C}">
                <a14:useLocalDpi xmlns:a14="http://schemas.microsoft.com/office/drawing/2010/main" val="0"/>
              </a:ext>
            </a:extLst>
          </a:blip>
          <a:srcRect r="1503"/>
          <a:stretch/>
        </p:blipFill>
        <p:spPr>
          <a:xfrm>
            <a:off x="-1" y="369332"/>
            <a:ext cx="9144001" cy="6150340"/>
          </a:xfrm>
          <a:prstGeom prst="rect">
            <a:avLst/>
          </a:prstGeom>
        </p:spPr>
      </p:pic>
    </p:spTree>
    <p:extLst>
      <p:ext uri="{BB962C8B-B14F-4D97-AF65-F5344CB8AC3E}">
        <p14:creationId xmlns:p14="http://schemas.microsoft.com/office/powerpoint/2010/main" val="282296959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150E84-FF67-4D1B-9099-D8D94037958B}"/>
              </a:ext>
            </a:extLst>
          </p:cNvPr>
          <p:cNvSpPr>
            <a:spLocks noGrp="1"/>
          </p:cNvSpPr>
          <p:nvPr>
            <p:ph type="body" sz="quarter" idx="10"/>
          </p:nvPr>
        </p:nvSpPr>
        <p:spPr/>
        <p:txBody>
          <a:bodyPr/>
          <a:lstStyle/>
          <a:p>
            <a:r>
              <a:rPr lang="en-US" dirty="0"/>
              <a:t>Enemies subdued under </a:t>
            </a:r>
            <a:r>
              <a:rPr lang="en-US" dirty="0" err="1"/>
              <a:t>Ardashir</a:t>
            </a:r>
            <a:r>
              <a:rPr lang="en-US" dirty="0"/>
              <a:t> I, from </a:t>
            </a:r>
            <a:r>
              <a:rPr lang="en-US" dirty="0" err="1"/>
              <a:t>Naqsh</a:t>
            </a:r>
            <a:r>
              <a:rPr lang="en-US" dirty="0"/>
              <a:t>-e </a:t>
            </a:r>
            <a:r>
              <a:rPr lang="en-US" dirty="0" err="1"/>
              <a:t>Rostam</a:t>
            </a:r>
            <a:r>
              <a:rPr lang="en-US" dirty="0"/>
              <a:t> near Persepolis, 2nd century AD</a:t>
            </a:r>
          </a:p>
        </p:txBody>
      </p:sp>
      <p:sp>
        <p:nvSpPr>
          <p:cNvPr id="3" name="Text Placeholder 2">
            <a:extLst>
              <a:ext uri="{FF2B5EF4-FFF2-40B4-BE49-F238E27FC236}">
                <a16:creationId xmlns:a16="http://schemas.microsoft.com/office/drawing/2014/main" id="{34301AB3-C255-4FBE-83AD-E2ED8172BEDF}"/>
              </a:ext>
            </a:extLst>
          </p:cNvPr>
          <p:cNvSpPr>
            <a:spLocks noGrp="1"/>
          </p:cNvSpPr>
          <p:nvPr>
            <p:ph type="body" sz="quarter" idx="12"/>
          </p:nvPr>
        </p:nvSpPr>
        <p:spPr/>
        <p:txBody>
          <a:bodyPr/>
          <a:lstStyle/>
          <a:p>
            <a:r>
              <a:rPr lang="en-US" dirty="0"/>
              <a:t>3:21</a:t>
            </a:r>
          </a:p>
        </p:txBody>
      </p:sp>
      <p:sp>
        <p:nvSpPr>
          <p:cNvPr id="4" name="Title 3">
            <a:extLst>
              <a:ext uri="{FF2B5EF4-FFF2-40B4-BE49-F238E27FC236}">
                <a16:creationId xmlns:a16="http://schemas.microsoft.com/office/drawing/2014/main" id="{606BB8B0-F397-4331-B6B1-BAD53F4220D2}"/>
              </a:ext>
            </a:extLst>
          </p:cNvPr>
          <p:cNvSpPr>
            <a:spLocks noGrp="1"/>
          </p:cNvSpPr>
          <p:nvPr>
            <p:ph type="title"/>
          </p:nvPr>
        </p:nvSpPr>
        <p:spPr/>
        <p:txBody>
          <a:bodyPr/>
          <a:lstStyle/>
          <a:p>
            <a:r>
              <a:rPr lang="en-US" dirty="0"/>
              <a:t>He has power to subject all things unto Himself</a:t>
            </a:r>
          </a:p>
        </p:txBody>
      </p:sp>
      <p:pic>
        <p:nvPicPr>
          <p:cNvPr id="5122" name="Picture 2" descr="C:\Users\Kris\Documents\Bolen\PCB size\19 Persia-pcb\Persepolis necropolis\Persepolis Naqsh-e Rostam, Investiture of Ardashir I relief, tb050618165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9413"/>
            <a:ext cx="9144000" cy="6099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2592060"/>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798D21-4F96-4B41-8780-F3AD4B865CA2}"/>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311150"/>
            <a:ext cx="9144000" cy="6235700"/>
          </a:xfrm>
          <a:prstGeom prst="rect">
            <a:avLst/>
          </a:prstGeom>
        </p:spPr>
      </p:pic>
      <p:sp>
        <p:nvSpPr>
          <p:cNvPr id="2" name="Text Placeholder 1">
            <a:extLst>
              <a:ext uri="{FF2B5EF4-FFF2-40B4-BE49-F238E27FC236}">
                <a16:creationId xmlns:a16="http://schemas.microsoft.com/office/drawing/2014/main" id="{5C150E84-FF67-4D1B-9099-D8D94037958B}"/>
              </a:ext>
            </a:extLst>
          </p:cNvPr>
          <p:cNvSpPr>
            <a:spLocks noGrp="1"/>
          </p:cNvSpPr>
          <p:nvPr>
            <p:ph type="body" sz="quarter" idx="10"/>
          </p:nvPr>
        </p:nvSpPr>
        <p:spPr/>
        <p:txBody>
          <a:bodyPr/>
          <a:lstStyle/>
          <a:p>
            <a:r>
              <a:rPr lang="en-US" dirty="0"/>
              <a:t>Relief of the king’s cartouche holding bound captives, from Medinet Habu, 12th century BC</a:t>
            </a:r>
          </a:p>
        </p:txBody>
      </p:sp>
      <p:sp>
        <p:nvSpPr>
          <p:cNvPr id="3" name="Text Placeholder 2">
            <a:extLst>
              <a:ext uri="{FF2B5EF4-FFF2-40B4-BE49-F238E27FC236}">
                <a16:creationId xmlns:a16="http://schemas.microsoft.com/office/drawing/2014/main" id="{34301AB3-C255-4FBE-83AD-E2ED8172BEDF}"/>
              </a:ext>
            </a:extLst>
          </p:cNvPr>
          <p:cNvSpPr>
            <a:spLocks noGrp="1"/>
          </p:cNvSpPr>
          <p:nvPr>
            <p:ph type="body" sz="quarter" idx="12"/>
          </p:nvPr>
        </p:nvSpPr>
        <p:spPr/>
        <p:txBody>
          <a:bodyPr/>
          <a:lstStyle/>
          <a:p>
            <a:r>
              <a:rPr lang="en-US" dirty="0"/>
              <a:t>3:21</a:t>
            </a:r>
          </a:p>
        </p:txBody>
      </p:sp>
      <p:sp>
        <p:nvSpPr>
          <p:cNvPr id="4" name="Title 3">
            <a:extLst>
              <a:ext uri="{FF2B5EF4-FFF2-40B4-BE49-F238E27FC236}">
                <a16:creationId xmlns:a16="http://schemas.microsoft.com/office/drawing/2014/main" id="{606BB8B0-F397-4331-B6B1-BAD53F4220D2}"/>
              </a:ext>
            </a:extLst>
          </p:cNvPr>
          <p:cNvSpPr>
            <a:spLocks noGrp="1"/>
          </p:cNvSpPr>
          <p:nvPr>
            <p:ph type="title"/>
          </p:nvPr>
        </p:nvSpPr>
        <p:spPr/>
        <p:txBody>
          <a:bodyPr/>
          <a:lstStyle/>
          <a:p>
            <a:r>
              <a:rPr lang="en-US" dirty="0"/>
              <a:t>He has power to subject all things unto Himself</a:t>
            </a:r>
          </a:p>
        </p:txBody>
      </p:sp>
    </p:spTree>
    <p:extLst>
      <p:ext uri="{BB962C8B-B14F-4D97-AF65-F5344CB8AC3E}">
        <p14:creationId xmlns:p14="http://schemas.microsoft.com/office/powerpoint/2010/main" val="55450355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150E84-FF67-4D1B-9099-D8D94037958B}"/>
              </a:ext>
            </a:extLst>
          </p:cNvPr>
          <p:cNvSpPr>
            <a:spLocks noGrp="1"/>
          </p:cNvSpPr>
          <p:nvPr>
            <p:ph type="body" sz="quarter" idx="10"/>
          </p:nvPr>
        </p:nvSpPr>
        <p:spPr/>
        <p:txBody>
          <a:bodyPr/>
          <a:lstStyle/>
          <a:p>
            <a:r>
              <a:rPr lang="en-US" dirty="0"/>
              <a:t>Asiatic captives from the Great Temple of Ramesses II at Abu Simbel, 13th century BC</a:t>
            </a:r>
          </a:p>
        </p:txBody>
      </p:sp>
      <p:sp>
        <p:nvSpPr>
          <p:cNvPr id="3" name="Text Placeholder 2">
            <a:extLst>
              <a:ext uri="{FF2B5EF4-FFF2-40B4-BE49-F238E27FC236}">
                <a16:creationId xmlns:a16="http://schemas.microsoft.com/office/drawing/2014/main" id="{34301AB3-C255-4FBE-83AD-E2ED8172BEDF}"/>
              </a:ext>
            </a:extLst>
          </p:cNvPr>
          <p:cNvSpPr>
            <a:spLocks noGrp="1"/>
          </p:cNvSpPr>
          <p:nvPr>
            <p:ph type="body" sz="quarter" idx="12"/>
          </p:nvPr>
        </p:nvSpPr>
        <p:spPr/>
        <p:txBody>
          <a:bodyPr/>
          <a:lstStyle/>
          <a:p>
            <a:r>
              <a:rPr lang="en-US" dirty="0"/>
              <a:t>3:21</a:t>
            </a:r>
          </a:p>
        </p:txBody>
      </p:sp>
      <p:sp>
        <p:nvSpPr>
          <p:cNvPr id="4" name="Title 3">
            <a:extLst>
              <a:ext uri="{FF2B5EF4-FFF2-40B4-BE49-F238E27FC236}">
                <a16:creationId xmlns:a16="http://schemas.microsoft.com/office/drawing/2014/main" id="{606BB8B0-F397-4331-B6B1-BAD53F4220D2}"/>
              </a:ext>
            </a:extLst>
          </p:cNvPr>
          <p:cNvSpPr>
            <a:spLocks noGrp="1"/>
          </p:cNvSpPr>
          <p:nvPr>
            <p:ph type="title"/>
          </p:nvPr>
        </p:nvSpPr>
        <p:spPr/>
        <p:txBody>
          <a:bodyPr/>
          <a:lstStyle/>
          <a:p>
            <a:r>
              <a:rPr lang="en-US" dirty="0"/>
              <a:t>He has power to subject all things unto Himself</a:t>
            </a:r>
          </a:p>
        </p:txBody>
      </p:sp>
      <p:pic>
        <p:nvPicPr>
          <p:cNvPr id="6" name="Picture 5">
            <a:extLst>
              <a:ext uri="{FF2B5EF4-FFF2-40B4-BE49-F238E27FC236}">
                <a16:creationId xmlns:a16="http://schemas.microsoft.com/office/drawing/2014/main" id="{A6415455-7BA8-E54B-A6EF-085FBC9174C9}"/>
              </a:ext>
            </a:extLst>
          </p:cNvPr>
          <p:cNvPicPr>
            <a:picLocks noChangeAspect="1"/>
          </p:cNvPicPr>
          <p:nvPr/>
        </p:nvPicPr>
        <p:blipFill rotWithShape="1">
          <a:blip r:embed="rId3">
            <a:extLst>
              <a:ext uri="{28A0092B-C50C-407E-A947-70E740481C1C}">
                <a14:useLocalDpi xmlns:a14="http://schemas.microsoft.com/office/drawing/2010/main" val="0"/>
              </a:ext>
            </a:extLst>
          </a:blip>
          <a:srcRect l="4036"/>
          <a:stretch/>
        </p:blipFill>
        <p:spPr>
          <a:xfrm>
            <a:off x="-1" y="365760"/>
            <a:ext cx="9144001" cy="6153912"/>
          </a:xfrm>
          <a:prstGeom prst="rect">
            <a:avLst/>
          </a:prstGeom>
        </p:spPr>
      </p:pic>
    </p:spTree>
    <p:extLst>
      <p:ext uri="{BB962C8B-B14F-4D97-AF65-F5344CB8AC3E}">
        <p14:creationId xmlns:p14="http://schemas.microsoft.com/office/powerpoint/2010/main" val="49965204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dining room table&#10;&#10;Description automatically generated">
            <a:extLst>
              <a:ext uri="{FF2B5EF4-FFF2-40B4-BE49-F238E27FC236}">
                <a16:creationId xmlns:a16="http://schemas.microsoft.com/office/drawing/2014/main" id="{8EEF5208-8DB0-D94E-8305-93CECB8E25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091" y="0"/>
            <a:ext cx="7145818" cy="6858000"/>
          </a:xfrm>
          <a:prstGeom prst="rect">
            <a:avLst/>
          </a:prstGeom>
        </p:spPr>
      </p:pic>
      <p:sp>
        <p:nvSpPr>
          <p:cNvPr id="2" name="Text Placeholder 1">
            <a:extLst>
              <a:ext uri="{FF2B5EF4-FFF2-40B4-BE49-F238E27FC236}">
                <a16:creationId xmlns:a16="http://schemas.microsoft.com/office/drawing/2014/main" id="{5C150E84-FF67-4D1B-9099-D8D94037958B}"/>
              </a:ext>
            </a:extLst>
          </p:cNvPr>
          <p:cNvSpPr>
            <a:spLocks noGrp="1"/>
          </p:cNvSpPr>
          <p:nvPr>
            <p:ph type="body" sz="quarter" idx="10"/>
          </p:nvPr>
        </p:nvSpPr>
        <p:spPr/>
        <p:txBody>
          <a:bodyPr/>
          <a:lstStyle/>
          <a:p>
            <a:r>
              <a:rPr lang="en-US" dirty="0"/>
              <a:t>Tutankhamun’s throne and footstool, from the Valley of the Kings, 14th century BC</a:t>
            </a:r>
          </a:p>
        </p:txBody>
      </p:sp>
      <p:sp>
        <p:nvSpPr>
          <p:cNvPr id="3" name="Text Placeholder 2">
            <a:extLst>
              <a:ext uri="{FF2B5EF4-FFF2-40B4-BE49-F238E27FC236}">
                <a16:creationId xmlns:a16="http://schemas.microsoft.com/office/drawing/2014/main" id="{34301AB3-C255-4FBE-83AD-E2ED8172BEDF}"/>
              </a:ext>
            </a:extLst>
          </p:cNvPr>
          <p:cNvSpPr>
            <a:spLocks noGrp="1"/>
          </p:cNvSpPr>
          <p:nvPr>
            <p:ph type="body" sz="quarter" idx="12"/>
          </p:nvPr>
        </p:nvSpPr>
        <p:spPr/>
        <p:txBody>
          <a:bodyPr/>
          <a:lstStyle/>
          <a:p>
            <a:r>
              <a:rPr lang="en-US" dirty="0"/>
              <a:t>3:21</a:t>
            </a:r>
          </a:p>
        </p:txBody>
      </p:sp>
      <p:sp>
        <p:nvSpPr>
          <p:cNvPr id="4" name="Title 3">
            <a:extLst>
              <a:ext uri="{FF2B5EF4-FFF2-40B4-BE49-F238E27FC236}">
                <a16:creationId xmlns:a16="http://schemas.microsoft.com/office/drawing/2014/main" id="{606BB8B0-F397-4331-B6B1-BAD53F4220D2}"/>
              </a:ext>
            </a:extLst>
          </p:cNvPr>
          <p:cNvSpPr>
            <a:spLocks noGrp="1"/>
          </p:cNvSpPr>
          <p:nvPr>
            <p:ph type="title"/>
          </p:nvPr>
        </p:nvSpPr>
        <p:spPr/>
        <p:txBody>
          <a:bodyPr/>
          <a:lstStyle/>
          <a:p>
            <a:r>
              <a:rPr lang="en-US" dirty="0"/>
              <a:t>He has power to subject all things unto Himself</a:t>
            </a:r>
          </a:p>
        </p:txBody>
      </p:sp>
    </p:spTree>
    <p:extLst>
      <p:ext uri="{BB962C8B-B14F-4D97-AF65-F5344CB8AC3E}">
        <p14:creationId xmlns:p14="http://schemas.microsoft.com/office/powerpoint/2010/main" val="293058534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indoor, book&#10;&#10;Description automatically generated">
            <a:extLst>
              <a:ext uri="{FF2B5EF4-FFF2-40B4-BE49-F238E27FC236}">
                <a16:creationId xmlns:a16="http://schemas.microsoft.com/office/drawing/2014/main" id="{8ED96B89-DE50-424C-B57E-30DE936E2847}"/>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3081" r="3585"/>
          <a:stretch/>
        </p:blipFill>
        <p:spPr>
          <a:xfrm>
            <a:off x="0" y="369332"/>
            <a:ext cx="9144000" cy="6150340"/>
          </a:xfrm>
          <a:prstGeom prst="rect">
            <a:avLst/>
          </a:prstGeom>
        </p:spPr>
      </p:pic>
      <p:sp>
        <p:nvSpPr>
          <p:cNvPr id="2" name="Text Placeholder 1">
            <a:extLst>
              <a:ext uri="{FF2B5EF4-FFF2-40B4-BE49-F238E27FC236}">
                <a16:creationId xmlns:a16="http://schemas.microsoft.com/office/drawing/2014/main" id="{5C150E84-FF67-4D1B-9099-D8D94037958B}"/>
              </a:ext>
            </a:extLst>
          </p:cNvPr>
          <p:cNvSpPr>
            <a:spLocks noGrp="1"/>
          </p:cNvSpPr>
          <p:nvPr>
            <p:ph type="body" sz="quarter" idx="10"/>
          </p:nvPr>
        </p:nvSpPr>
        <p:spPr/>
        <p:txBody>
          <a:bodyPr/>
          <a:lstStyle/>
          <a:p>
            <a:r>
              <a:rPr lang="en-US" dirty="0"/>
              <a:t>Tutankhamun’s footstool depicting captive enemies, 14th century BC</a:t>
            </a:r>
          </a:p>
        </p:txBody>
      </p:sp>
      <p:sp>
        <p:nvSpPr>
          <p:cNvPr id="3" name="Text Placeholder 2">
            <a:extLst>
              <a:ext uri="{FF2B5EF4-FFF2-40B4-BE49-F238E27FC236}">
                <a16:creationId xmlns:a16="http://schemas.microsoft.com/office/drawing/2014/main" id="{34301AB3-C255-4FBE-83AD-E2ED8172BEDF}"/>
              </a:ext>
            </a:extLst>
          </p:cNvPr>
          <p:cNvSpPr>
            <a:spLocks noGrp="1"/>
          </p:cNvSpPr>
          <p:nvPr>
            <p:ph type="body" sz="quarter" idx="12"/>
          </p:nvPr>
        </p:nvSpPr>
        <p:spPr/>
        <p:txBody>
          <a:bodyPr/>
          <a:lstStyle/>
          <a:p>
            <a:r>
              <a:rPr lang="en-US" dirty="0"/>
              <a:t>3:21</a:t>
            </a:r>
          </a:p>
        </p:txBody>
      </p:sp>
      <p:sp>
        <p:nvSpPr>
          <p:cNvPr id="4" name="Title 3">
            <a:extLst>
              <a:ext uri="{FF2B5EF4-FFF2-40B4-BE49-F238E27FC236}">
                <a16:creationId xmlns:a16="http://schemas.microsoft.com/office/drawing/2014/main" id="{606BB8B0-F397-4331-B6B1-BAD53F4220D2}"/>
              </a:ext>
            </a:extLst>
          </p:cNvPr>
          <p:cNvSpPr>
            <a:spLocks noGrp="1"/>
          </p:cNvSpPr>
          <p:nvPr>
            <p:ph type="title"/>
          </p:nvPr>
        </p:nvSpPr>
        <p:spPr/>
        <p:txBody>
          <a:bodyPr/>
          <a:lstStyle/>
          <a:p>
            <a:r>
              <a:rPr lang="en-US" dirty="0"/>
              <a:t>He has power to subject all things unto Himself</a:t>
            </a:r>
          </a:p>
        </p:txBody>
      </p:sp>
    </p:spTree>
    <p:extLst>
      <p:ext uri="{BB962C8B-B14F-4D97-AF65-F5344CB8AC3E}">
        <p14:creationId xmlns:p14="http://schemas.microsoft.com/office/powerpoint/2010/main" val="1831075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Dog and boar statues from Pompeii, 1st century AD</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pic>
        <p:nvPicPr>
          <p:cNvPr id="11" name="Picture 10" descr="A picture containing dog, indoor, wall, black&#10;&#10;Description automatically generated">
            <a:extLst>
              <a:ext uri="{FF2B5EF4-FFF2-40B4-BE49-F238E27FC236}">
                <a16:creationId xmlns:a16="http://schemas.microsoft.com/office/drawing/2014/main" id="{FADA93C3-F0F1-2C4D-BDB3-172E57254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6094010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abric, rug&#10;&#10;Description automatically generated">
            <a:extLst>
              <a:ext uri="{FF2B5EF4-FFF2-40B4-BE49-F238E27FC236}">
                <a16:creationId xmlns:a16="http://schemas.microsoft.com/office/drawing/2014/main" id="{1EA8E152-497B-4F69-8648-CE95B83A20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“Beware of dog” mosaic in the House of the Tragic Poet at Pompeii, 1st century AD</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19450232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2B7DA63-C1DE-40D1-A5E4-E630CDACC9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Mosaic of a leashed dog in the House of </a:t>
            </a:r>
            <a:r>
              <a:rPr lang="en-US" dirty="0" err="1"/>
              <a:t>Paquius</a:t>
            </a:r>
            <a:r>
              <a:rPr lang="en-US" dirty="0"/>
              <a:t> </a:t>
            </a:r>
            <a:r>
              <a:rPr lang="en-US" dirty="0" err="1"/>
              <a:t>Proculus</a:t>
            </a:r>
            <a:r>
              <a:rPr lang="en-US" dirty="0"/>
              <a:t> at Pompeii, 1st century AD</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30774487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ase sitting on a table&#10;&#10;Description automatically generated">
            <a:extLst>
              <a:ext uri="{FF2B5EF4-FFF2-40B4-BE49-F238E27FC236}">
                <a16:creationId xmlns:a16="http://schemas.microsoft.com/office/drawing/2014/main" id="{EF1DCB92-760E-4730-8C3E-63084D4D689E}"/>
              </a:ext>
            </a:extLst>
          </p:cNvPr>
          <p:cNvPicPr>
            <a:picLocks noChangeAspect="1"/>
          </p:cNvPicPr>
          <p:nvPr/>
        </p:nvPicPr>
        <p:blipFill rotWithShape="1">
          <a:blip r:embed="rId3">
            <a:extLst>
              <a:ext uri="{28A0092B-C50C-407E-A947-70E740481C1C}">
                <a14:useLocalDpi xmlns:a14="http://schemas.microsoft.com/office/drawing/2010/main" val="0"/>
              </a:ext>
            </a:extLst>
          </a:blip>
          <a:srcRect t="3508"/>
          <a:stretch/>
        </p:blipFill>
        <p:spPr>
          <a:xfrm>
            <a:off x="0" y="0"/>
            <a:ext cx="9144000" cy="6617360"/>
          </a:xfrm>
          <a:prstGeom prst="rect">
            <a:avLst/>
          </a:prstGeom>
        </p:spPr>
      </p:pic>
      <p:sp>
        <p:nvSpPr>
          <p:cNvPr id="2" name="Text Placeholder 1"/>
          <p:cNvSpPr>
            <a:spLocks noGrp="1"/>
          </p:cNvSpPr>
          <p:nvPr>
            <p:ph type="body" sz="quarter" idx="10"/>
          </p:nvPr>
        </p:nvSpPr>
        <p:spPr/>
        <p:txBody>
          <a:bodyPr/>
          <a:lstStyle/>
          <a:p>
            <a:r>
              <a:rPr lang="en-US" dirty="0"/>
              <a:t>Black-figured </a:t>
            </a:r>
            <a:r>
              <a:rPr lang="en-US" i="1" dirty="0" err="1"/>
              <a:t>olpe</a:t>
            </a:r>
            <a:r>
              <a:rPr lang="en-US" dirty="0"/>
              <a:t> depicting the return of a hunter and his dog, circa 550–530 BC</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29001162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96613ADD-5298-4ECC-83FD-1DD01CF04202}"/>
              </a:ext>
            </a:extLst>
          </p:cNvPr>
          <p:cNvPicPr>
            <a:picLocks noChangeAspect="1"/>
          </p:cNvPicPr>
          <p:nvPr/>
        </p:nvPicPr>
        <p:blipFill rotWithShape="1">
          <a:blip r:embed="rId3">
            <a:extLst>
              <a:ext uri="{28A0092B-C50C-407E-A947-70E740481C1C}">
                <a14:useLocalDpi xmlns:a14="http://schemas.microsoft.com/office/drawing/2010/main" val="0"/>
              </a:ext>
            </a:extLst>
          </a:blip>
          <a:srcRect l="4445" r="7317"/>
          <a:stretch/>
        </p:blipFill>
        <p:spPr>
          <a:xfrm>
            <a:off x="1457325" y="184666"/>
            <a:ext cx="6229351" cy="6488669"/>
          </a:xfrm>
          <a:prstGeom prst="rect">
            <a:avLst/>
          </a:prstGeom>
        </p:spPr>
      </p:pic>
      <p:sp>
        <p:nvSpPr>
          <p:cNvPr id="2" name="Text Placeholder 1"/>
          <p:cNvSpPr>
            <a:spLocks noGrp="1"/>
          </p:cNvSpPr>
          <p:nvPr>
            <p:ph type="body" sz="quarter" idx="10"/>
          </p:nvPr>
        </p:nvSpPr>
        <p:spPr/>
        <p:txBody>
          <a:bodyPr/>
          <a:lstStyle/>
          <a:p>
            <a:r>
              <a:rPr lang="en-US" dirty="0"/>
              <a:t>Royal hero with a horse and hunting dogs, from the Roman imperial temple at </a:t>
            </a:r>
            <a:r>
              <a:rPr lang="en-US" dirty="0" err="1"/>
              <a:t>Aphrodisias</a:t>
            </a:r>
            <a:endParaRPr lang="en-US" dirty="0"/>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10541458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3 Museums 2014\Israel Museums\Eretz Israel Museum\Glass Pavilion\Mold-blown glass beaker with Greek inscription, Enjoy and be happy, 1st-2nd c AD, tb03111455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7075" b="15272"/>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Mold-blown glass beaker with Greek inscription, “Rejoice!,” 1st–2nd centuries AD</a:t>
            </a:r>
          </a:p>
        </p:txBody>
      </p:sp>
      <p:sp>
        <p:nvSpPr>
          <p:cNvPr id="4" name="Text Placeholder 3"/>
          <p:cNvSpPr>
            <a:spLocks noGrp="1"/>
          </p:cNvSpPr>
          <p:nvPr>
            <p:ph type="body" sz="quarter" idx="12"/>
          </p:nvPr>
        </p:nvSpPr>
        <p:spPr/>
        <p:txBody>
          <a:bodyPr/>
          <a:lstStyle/>
          <a:p>
            <a:r>
              <a:rPr lang="en-US" dirty="0"/>
              <a:t>3:1</a:t>
            </a:r>
          </a:p>
        </p:txBody>
      </p:sp>
      <p:sp>
        <p:nvSpPr>
          <p:cNvPr id="2" name="Title 1"/>
          <p:cNvSpPr>
            <a:spLocks noGrp="1"/>
          </p:cNvSpPr>
          <p:nvPr>
            <p:ph type="title"/>
          </p:nvPr>
        </p:nvSpPr>
        <p:spPr/>
        <p:txBody>
          <a:bodyPr/>
          <a:lstStyle/>
          <a:p>
            <a:r>
              <a:rPr lang="en-US" dirty="0"/>
              <a:t>Finally, my brothers, rejoice in the Lord</a:t>
            </a:r>
          </a:p>
        </p:txBody>
      </p:sp>
    </p:spTree>
    <p:extLst>
      <p:ext uri="{BB962C8B-B14F-4D97-AF65-F5344CB8AC3E}">
        <p14:creationId xmlns:p14="http://schemas.microsoft.com/office/powerpoint/2010/main" val="31796711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F63A153E-0870-414C-8F78-D2EDAA8FDB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4649" y="352156"/>
            <a:ext cx="6774702" cy="6153687"/>
          </a:xfrm>
          <a:prstGeom prst="rect">
            <a:avLst/>
          </a:prstGeom>
        </p:spPr>
      </p:pic>
      <p:sp>
        <p:nvSpPr>
          <p:cNvPr id="2" name="Text Placeholder 1"/>
          <p:cNvSpPr>
            <a:spLocks noGrp="1"/>
          </p:cNvSpPr>
          <p:nvPr>
            <p:ph type="body" sz="quarter" idx="10"/>
          </p:nvPr>
        </p:nvSpPr>
        <p:spPr/>
        <p:txBody>
          <a:bodyPr/>
          <a:lstStyle/>
          <a:p>
            <a:r>
              <a:rPr lang="en-US" dirty="0"/>
              <a:t>Hunters with dogs, from Ashurbanipal’s North Palace in Nineveh, 645–635 BC</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14837066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ece of food&#10;&#10;Description automatically generated">
            <a:extLst>
              <a:ext uri="{FF2B5EF4-FFF2-40B4-BE49-F238E27FC236}">
                <a16:creationId xmlns:a16="http://schemas.microsoft.com/office/drawing/2014/main" id="{38233085-DC2D-6842-811D-80ED78EF84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932" y="0"/>
            <a:ext cx="7470136" cy="6858000"/>
          </a:xfrm>
          <a:prstGeom prst="rect">
            <a:avLst/>
          </a:prstGeom>
        </p:spPr>
      </p:pic>
      <p:sp>
        <p:nvSpPr>
          <p:cNvPr id="2" name="Text Placeholder 1"/>
          <p:cNvSpPr>
            <a:spLocks noGrp="1"/>
          </p:cNvSpPr>
          <p:nvPr>
            <p:ph type="body" sz="quarter" idx="10"/>
          </p:nvPr>
        </p:nvSpPr>
        <p:spPr/>
        <p:txBody>
          <a:bodyPr/>
          <a:lstStyle/>
          <a:p>
            <a:r>
              <a:rPr lang="en-US" dirty="0"/>
              <a:t>Lachish Letter 2, “Is your servant a dog?,” 6th century BC</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24258384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836932" y="0"/>
            <a:ext cx="7470136" cy="6858000"/>
            <a:chOff x="836932" y="0"/>
            <a:chExt cx="7470136" cy="6858000"/>
          </a:xfrm>
        </p:grpSpPr>
        <p:pic>
          <p:nvPicPr>
            <p:cNvPr id="6" name="Picture 5" descr="A piece of food&#10;&#10;Description automatically generated">
              <a:extLst>
                <a:ext uri="{FF2B5EF4-FFF2-40B4-BE49-F238E27FC236}">
                  <a16:creationId xmlns:a16="http://schemas.microsoft.com/office/drawing/2014/main" id="{38233085-DC2D-6842-811D-80ED78EF84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932" y="0"/>
              <a:ext cx="7470136" cy="6858000"/>
            </a:xfrm>
            <a:prstGeom prst="rect">
              <a:avLst/>
            </a:prstGeom>
          </p:spPr>
        </p:pic>
        <p:sp>
          <p:nvSpPr>
            <p:cNvPr id="5" name="Freeform 4"/>
            <p:cNvSpPr/>
            <p:nvPr/>
          </p:nvSpPr>
          <p:spPr>
            <a:xfrm>
              <a:off x="5922169" y="3512217"/>
              <a:ext cx="364331" cy="252538"/>
            </a:xfrm>
            <a:custGeom>
              <a:avLst/>
              <a:gdLst>
                <a:gd name="connsiteX0" fmla="*/ 335756 w 335756"/>
                <a:gd name="connsiteY0" fmla="*/ 0 h 247650"/>
                <a:gd name="connsiteX1" fmla="*/ 130969 w 335756"/>
                <a:gd name="connsiteY1" fmla="*/ 100013 h 247650"/>
                <a:gd name="connsiteX2" fmla="*/ 223837 w 335756"/>
                <a:gd name="connsiteY2" fmla="*/ 123825 h 247650"/>
                <a:gd name="connsiteX3" fmla="*/ 152400 w 335756"/>
                <a:gd name="connsiteY3" fmla="*/ 185738 h 247650"/>
                <a:gd name="connsiteX4" fmla="*/ 21431 w 335756"/>
                <a:gd name="connsiteY4" fmla="*/ 211932 h 247650"/>
                <a:gd name="connsiteX5" fmla="*/ 0 w 335756"/>
                <a:gd name="connsiteY5" fmla="*/ 247650 h 247650"/>
                <a:gd name="connsiteX6" fmla="*/ 202406 w 335756"/>
                <a:gd name="connsiteY6" fmla="*/ 192882 h 247650"/>
                <a:gd name="connsiteX7" fmla="*/ 335756 w 335756"/>
                <a:gd name="connsiteY7" fmla="*/ 0 h 247650"/>
                <a:gd name="connsiteX0" fmla="*/ 335756 w 335756"/>
                <a:gd name="connsiteY0" fmla="*/ 1698 h 249348"/>
                <a:gd name="connsiteX1" fmla="*/ 130969 w 335756"/>
                <a:gd name="connsiteY1" fmla="*/ 101711 h 249348"/>
                <a:gd name="connsiteX2" fmla="*/ 223837 w 335756"/>
                <a:gd name="connsiteY2" fmla="*/ 125523 h 249348"/>
                <a:gd name="connsiteX3" fmla="*/ 152400 w 335756"/>
                <a:gd name="connsiteY3" fmla="*/ 187436 h 249348"/>
                <a:gd name="connsiteX4" fmla="*/ 21431 w 335756"/>
                <a:gd name="connsiteY4" fmla="*/ 213630 h 249348"/>
                <a:gd name="connsiteX5" fmla="*/ 0 w 335756"/>
                <a:gd name="connsiteY5" fmla="*/ 249348 h 249348"/>
                <a:gd name="connsiteX6" fmla="*/ 202406 w 335756"/>
                <a:gd name="connsiteY6" fmla="*/ 194580 h 249348"/>
                <a:gd name="connsiteX7" fmla="*/ 335756 w 335756"/>
                <a:gd name="connsiteY7" fmla="*/ 1698 h 249348"/>
                <a:gd name="connsiteX0" fmla="*/ 335756 w 335756"/>
                <a:gd name="connsiteY0" fmla="*/ 1814 h 249464"/>
                <a:gd name="connsiteX1" fmla="*/ 130969 w 335756"/>
                <a:gd name="connsiteY1" fmla="*/ 101827 h 249464"/>
                <a:gd name="connsiteX2" fmla="*/ 223837 w 335756"/>
                <a:gd name="connsiteY2" fmla="*/ 125639 h 249464"/>
                <a:gd name="connsiteX3" fmla="*/ 152400 w 335756"/>
                <a:gd name="connsiteY3" fmla="*/ 187552 h 249464"/>
                <a:gd name="connsiteX4" fmla="*/ 21431 w 335756"/>
                <a:gd name="connsiteY4" fmla="*/ 213746 h 249464"/>
                <a:gd name="connsiteX5" fmla="*/ 0 w 335756"/>
                <a:gd name="connsiteY5" fmla="*/ 249464 h 249464"/>
                <a:gd name="connsiteX6" fmla="*/ 202406 w 335756"/>
                <a:gd name="connsiteY6" fmla="*/ 194696 h 249464"/>
                <a:gd name="connsiteX7" fmla="*/ 335756 w 335756"/>
                <a:gd name="connsiteY7" fmla="*/ 1814 h 249464"/>
                <a:gd name="connsiteX0" fmla="*/ 335756 w 335756"/>
                <a:gd name="connsiteY0" fmla="*/ 1588 h 249238"/>
                <a:gd name="connsiteX1" fmla="*/ 135731 w 335756"/>
                <a:gd name="connsiteY1" fmla="*/ 115888 h 249238"/>
                <a:gd name="connsiteX2" fmla="*/ 223837 w 335756"/>
                <a:gd name="connsiteY2" fmla="*/ 125413 h 249238"/>
                <a:gd name="connsiteX3" fmla="*/ 152400 w 335756"/>
                <a:gd name="connsiteY3" fmla="*/ 187326 h 249238"/>
                <a:gd name="connsiteX4" fmla="*/ 21431 w 335756"/>
                <a:gd name="connsiteY4" fmla="*/ 213520 h 249238"/>
                <a:gd name="connsiteX5" fmla="*/ 0 w 335756"/>
                <a:gd name="connsiteY5" fmla="*/ 249238 h 249238"/>
                <a:gd name="connsiteX6" fmla="*/ 202406 w 335756"/>
                <a:gd name="connsiteY6" fmla="*/ 194470 h 249238"/>
                <a:gd name="connsiteX7" fmla="*/ 335756 w 335756"/>
                <a:gd name="connsiteY7" fmla="*/ 1588 h 249238"/>
                <a:gd name="connsiteX0" fmla="*/ 335756 w 335756"/>
                <a:gd name="connsiteY0" fmla="*/ 1693 h 249343"/>
                <a:gd name="connsiteX1" fmla="*/ 133350 w 335756"/>
                <a:gd name="connsiteY1" fmla="*/ 108850 h 249343"/>
                <a:gd name="connsiteX2" fmla="*/ 223837 w 335756"/>
                <a:gd name="connsiteY2" fmla="*/ 125518 h 249343"/>
                <a:gd name="connsiteX3" fmla="*/ 152400 w 335756"/>
                <a:gd name="connsiteY3" fmla="*/ 187431 h 249343"/>
                <a:gd name="connsiteX4" fmla="*/ 21431 w 335756"/>
                <a:gd name="connsiteY4" fmla="*/ 213625 h 249343"/>
                <a:gd name="connsiteX5" fmla="*/ 0 w 335756"/>
                <a:gd name="connsiteY5" fmla="*/ 249343 h 249343"/>
                <a:gd name="connsiteX6" fmla="*/ 202406 w 335756"/>
                <a:gd name="connsiteY6" fmla="*/ 194575 h 249343"/>
                <a:gd name="connsiteX7" fmla="*/ 335756 w 335756"/>
                <a:gd name="connsiteY7" fmla="*/ 1693 h 249343"/>
                <a:gd name="connsiteX0" fmla="*/ 335756 w 364331"/>
                <a:gd name="connsiteY0" fmla="*/ 1693 h 249343"/>
                <a:gd name="connsiteX1" fmla="*/ 133350 w 364331"/>
                <a:gd name="connsiteY1" fmla="*/ 108850 h 249343"/>
                <a:gd name="connsiteX2" fmla="*/ 223837 w 364331"/>
                <a:gd name="connsiteY2" fmla="*/ 125518 h 249343"/>
                <a:gd name="connsiteX3" fmla="*/ 152400 w 364331"/>
                <a:gd name="connsiteY3" fmla="*/ 187431 h 249343"/>
                <a:gd name="connsiteX4" fmla="*/ 21431 w 364331"/>
                <a:gd name="connsiteY4" fmla="*/ 213625 h 249343"/>
                <a:gd name="connsiteX5" fmla="*/ 0 w 364331"/>
                <a:gd name="connsiteY5" fmla="*/ 249343 h 249343"/>
                <a:gd name="connsiteX6" fmla="*/ 202406 w 364331"/>
                <a:gd name="connsiteY6" fmla="*/ 194575 h 249343"/>
                <a:gd name="connsiteX7" fmla="*/ 364331 w 364331"/>
                <a:gd name="connsiteY7" fmla="*/ 6457 h 249343"/>
                <a:gd name="connsiteX8" fmla="*/ 335756 w 364331"/>
                <a:gd name="connsiteY8" fmla="*/ 1693 h 249343"/>
                <a:gd name="connsiteX0" fmla="*/ 335756 w 364331"/>
                <a:gd name="connsiteY0" fmla="*/ 1693 h 249343"/>
                <a:gd name="connsiteX1" fmla="*/ 133350 w 364331"/>
                <a:gd name="connsiteY1" fmla="*/ 108850 h 249343"/>
                <a:gd name="connsiteX2" fmla="*/ 223837 w 364331"/>
                <a:gd name="connsiteY2" fmla="*/ 125518 h 249343"/>
                <a:gd name="connsiteX3" fmla="*/ 152400 w 364331"/>
                <a:gd name="connsiteY3" fmla="*/ 187431 h 249343"/>
                <a:gd name="connsiteX4" fmla="*/ 21431 w 364331"/>
                <a:gd name="connsiteY4" fmla="*/ 213625 h 249343"/>
                <a:gd name="connsiteX5" fmla="*/ 0 w 364331"/>
                <a:gd name="connsiteY5" fmla="*/ 249343 h 249343"/>
                <a:gd name="connsiteX6" fmla="*/ 202406 w 364331"/>
                <a:gd name="connsiteY6" fmla="*/ 194575 h 249343"/>
                <a:gd name="connsiteX7" fmla="*/ 364331 w 364331"/>
                <a:gd name="connsiteY7" fmla="*/ 6457 h 249343"/>
                <a:gd name="connsiteX8" fmla="*/ 335756 w 364331"/>
                <a:gd name="connsiteY8" fmla="*/ 1693 h 249343"/>
                <a:gd name="connsiteX0" fmla="*/ 335756 w 364331"/>
                <a:gd name="connsiteY0" fmla="*/ 1693 h 249343"/>
                <a:gd name="connsiteX1" fmla="*/ 133350 w 364331"/>
                <a:gd name="connsiteY1" fmla="*/ 108850 h 249343"/>
                <a:gd name="connsiteX2" fmla="*/ 223837 w 364331"/>
                <a:gd name="connsiteY2" fmla="*/ 125518 h 249343"/>
                <a:gd name="connsiteX3" fmla="*/ 152400 w 364331"/>
                <a:gd name="connsiteY3" fmla="*/ 187431 h 249343"/>
                <a:gd name="connsiteX4" fmla="*/ 21431 w 364331"/>
                <a:gd name="connsiteY4" fmla="*/ 213625 h 249343"/>
                <a:gd name="connsiteX5" fmla="*/ 0 w 364331"/>
                <a:gd name="connsiteY5" fmla="*/ 249343 h 249343"/>
                <a:gd name="connsiteX6" fmla="*/ 202406 w 364331"/>
                <a:gd name="connsiteY6" fmla="*/ 194575 h 249343"/>
                <a:gd name="connsiteX7" fmla="*/ 364331 w 364331"/>
                <a:gd name="connsiteY7" fmla="*/ 6457 h 249343"/>
                <a:gd name="connsiteX8" fmla="*/ 335756 w 364331"/>
                <a:gd name="connsiteY8" fmla="*/ 1693 h 249343"/>
                <a:gd name="connsiteX0" fmla="*/ 335756 w 364331"/>
                <a:gd name="connsiteY0" fmla="*/ 1693 h 249343"/>
                <a:gd name="connsiteX1" fmla="*/ 133350 w 364331"/>
                <a:gd name="connsiteY1" fmla="*/ 108850 h 249343"/>
                <a:gd name="connsiteX2" fmla="*/ 223837 w 364331"/>
                <a:gd name="connsiteY2" fmla="*/ 125518 h 249343"/>
                <a:gd name="connsiteX3" fmla="*/ 152400 w 364331"/>
                <a:gd name="connsiteY3" fmla="*/ 187431 h 249343"/>
                <a:gd name="connsiteX4" fmla="*/ 21431 w 364331"/>
                <a:gd name="connsiteY4" fmla="*/ 213625 h 249343"/>
                <a:gd name="connsiteX5" fmla="*/ 0 w 364331"/>
                <a:gd name="connsiteY5" fmla="*/ 249343 h 249343"/>
                <a:gd name="connsiteX6" fmla="*/ 202406 w 364331"/>
                <a:gd name="connsiteY6" fmla="*/ 194575 h 249343"/>
                <a:gd name="connsiteX7" fmla="*/ 364331 w 364331"/>
                <a:gd name="connsiteY7" fmla="*/ 6457 h 249343"/>
                <a:gd name="connsiteX8" fmla="*/ 335756 w 364331"/>
                <a:gd name="connsiteY8" fmla="*/ 1693 h 249343"/>
                <a:gd name="connsiteX0" fmla="*/ 335756 w 364331"/>
                <a:gd name="connsiteY0" fmla="*/ 1693 h 249343"/>
                <a:gd name="connsiteX1" fmla="*/ 133350 w 364331"/>
                <a:gd name="connsiteY1" fmla="*/ 108850 h 249343"/>
                <a:gd name="connsiteX2" fmla="*/ 223837 w 364331"/>
                <a:gd name="connsiteY2" fmla="*/ 125518 h 249343"/>
                <a:gd name="connsiteX3" fmla="*/ 152400 w 364331"/>
                <a:gd name="connsiteY3" fmla="*/ 187431 h 249343"/>
                <a:gd name="connsiteX4" fmla="*/ 21431 w 364331"/>
                <a:gd name="connsiteY4" fmla="*/ 213625 h 249343"/>
                <a:gd name="connsiteX5" fmla="*/ 0 w 364331"/>
                <a:gd name="connsiteY5" fmla="*/ 249343 h 249343"/>
                <a:gd name="connsiteX6" fmla="*/ 202406 w 364331"/>
                <a:gd name="connsiteY6" fmla="*/ 194575 h 249343"/>
                <a:gd name="connsiteX7" fmla="*/ 364331 w 364331"/>
                <a:gd name="connsiteY7" fmla="*/ 6457 h 249343"/>
                <a:gd name="connsiteX8" fmla="*/ 335756 w 364331"/>
                <a:gd name="connsiteY8" fmla="*/ 1693 h 249343"/>
                <a:gd name="connsiteX0" fmla="*/ 335756 w 364331"/>
                <a:gd name="connsiteY0" fmla="*/ 1693 h 249343"/>
                <a:gd name="connsiteX1" fmla="*/ 133350 w 364331"/>
                <a:gd name="connsiteY1" fmla="*/ 108850 h 249343"/>
                <a:gd name="connsiteX2" fmla="*/ 223837 w 364331"/>
                <a:gd name="connsiteY2" fmla="*/ 125518 h 249343"/>
                <a:gd name="connsiteX3" fmla="*/ 152400 w 364331"/>
                <a:gd name="connsiteY3" fmla="*/ 187431 h 249343"/>
                <a:gd name="connsiteX4" fmla="*/ 21431 w 364331"/>
                <a:gd name="connsiteY4" fmla="*/ 213625 h 249343"/>
                <a:gd name="connsiteX5" fmla="*/ 0 w 364331"/>
                <a:gd name="connsiteY5" fmla="*/ 249343 h 249343"/>
                <a:gd name="connsiteX6" fmla="*/ 202406 w 364331"/>
                <a:gd name="connsiteY6" fmla="*/ 194575 h 249343"/>
                <a:gd name="connsiteX7" fmla="*/ 364331 w 364331"/>
                <a:gd name="connsiteY7" fmla="*/ 6457 h 249343"/>
                <a:gd name="connsiteX8" fmla="*/ 335756 w 364331"/>
                <a:gd name="connsiteY8" fmla="*/ 1693 h 249343"/>
                <a:gd name="connsiteX0" fmla="*/ 335756 w 364331"/>
                <a:gd name="connsiteY0" fmla="*/ 1693 h 249343"/>
                <a:gd name="connsiteX1" fmla="*/ 133350 w 364331"/>
                <a:gd name="connsiteY1" fmla="*/ 108850 h 249343"/>
                <a:gd name="connsiteX2" fmla="*/ 223837 w 364331"/>
                <a:gd name="connsiteY2" fmla="*/ 125518 h 249343"/>
                <a:gd name="connsiteX3" fmla="*/ 152400 w 364331"/>
                <a:gd name="connsiteY3" fmla="*/ 187431 h 249343"/>
                <a:gd name="connsiteX4" fmla="*/ 14287 w 364331"/>
                <a:gd name="connsiteY4" fmla="*/ 223150 h 249343"/>
                <a:gd name="connsiteX5" fmla="*/ 0 w 364331"/>
                <a:gd name="connsiteY5" fmla="*/ 249343 h 249343"/>
                <a:gd name="connsiteX6" fmla="*/ 202406 w 364331"/>
                <a:gd name="connsiteY6" fmla="*/ 194575 h 249343"/>
                <a:gd name="connsiteX7" fmla="*/ 364331 w 364331"/>
                <a:gd name="connsiteY7" fmla="*/ 6457 h 249343"/>
                <a:gd name="connsiteX8" fmla="*/ 335756 w 364331"/>
                <a:gd name="connsiteY8" fmla="*/ 1693 h 249343"/>
                <a:gd name="connsiteX0" fmla="*/ 335756 w 364331"/>
                <a:gd name="connsiteY0" fmla="*/ 297 h 247947"/>
                <a:gd name="connsiteX1" fmla="*/ 133350 w 364331"/>
                <a:gd name="connsiteY1" fmla="*/ 107454 h 247947"/>
                <a:gd name="connsiteX2" fmla="*/ 223837 w 364331"/>
                <a:gd name="connsiteY2" fmla="*/ 124122 h 247947"/>
                <a:gd name="connsiteX3" fmla="*/ 152400 w 364331"/>
                <a:gd name="connsiteY3" fmla="*/ 186035 h 247947"/>
                <a:gd name="connsiteX4" fmla="*/ 14287 w 364331"/>
                <a:gd name="connsiteY4" fmla="*/ 221754 h 247947"/>
                <a:gd name="connsiteX5" fmla="*/ 0 w 364331"/>
                <a:gd name="connsiteY5" fmla="*/ 247947 h 247947"/>
                <a:gd name="connsiteX6" fmla="*/ 202406 w 364331"/>
                <a:gd name="connsiteY6" fmla="*/ 193179 h 247947"/>
                <a:gd name="connsiteX7" fmla="*/ 364331 w 364331"/>
                <a:gd name="connsiteY7" fmla="*/ 5061 h 247947"/>
                <a:gd name="connsiteX8" fmla="*/ 335756 w 364331"/>
                <a:gd name="connsiteY8" fmla="*/ 297 h 247947"/>
                <a:gd name="connsiteX0" fmla="*/ 335756 w 364331"/>
                <a:gd name="connsiteY0" fmla="*/ 4888 h 252538"/>
                <a:gd name="connsiteX1" fmla="*/ 133350 w 364331"/>
                <a:gd name="connsiteY1" fmla="*/ 112045 h 252538"/>
                <a:gd name="connsiteX2" fmla="*/ 223837 w 364331"/>
                <a:gd name="connsiteY2" fmla="*/ 128713 h 252538"/>
                <a:gd name="connsiteX3" fmla="*/ 152400 w 364331"/>
                <a:gd name="connsiteY3" fmla="*/ 190626 h 252538"/>
                <a:gd name="connsiteX4" fmla="*/ 14287 w 364331"/>
                <a:gd name="connsiteY4" fmla="*/ 226345 h 252538"/>
                <a:gd name="connsiteX5" fmla="*/ 0 w 364331"/>
                <a:gd name="connsiteY5" fmla="*/ 252538 h 252538"/>
                <a:gd name="connsiteX6" fmla="*/ 202406 w 364331"/>
                <a:gd name="connsiteY6" fmla="*/ 197770 h 252538"/>
                <a:gd name="connsiteX7" fmla="*/ 364331 w 364331"/>
                <a:gd name="connsiteY7" fmla="*/ 9652 h 252538"/>
                <a:gd name="connsiteX8" fmla="*/ 335756 w 364331"/>
                <a:gd name="connsiteY8" fmla="*/ 4888 h 252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4331" h="252538">
                  <a:moveTo>
                    <a:pt x="335756" y="4888"/>
                  </a:moveTo>
                  <a:cubicBezTo>
                    <a:pt x="309562" y="-1065"/>
                    <a:pt x="130326" y="84392"/>
                    <a:pt x="133350" y="112045"/>
                  </a:cubicBezTo>
                  <a:cubicBezTo>
                    <a:pt x="136128" y="137444"/>
                    <a:pt x="220265" y="114426"/>
                    <a:pt x="223837" y="128713"/>
                  </a:cubicBezTo>
                  <a:cubicBezTo>
                    <a:pt x="200025" y="149351"/>
                    <a:pt x="187325" y="174354"/>
                    <a:pt x="152400" y="190626"/>
                  </a:cubicBezTo>
                  <a:cubicBezTo>
                    <a:pt x="117475" y="206898"/>
                    <a:pt x="39687" y="216026"/>
                    <a:pt x="14287" y="226345"/>
                  </a:cubicBezTo>
                  <a:lnTo>
                    <a:pt x="0" y="252538"/>
                  </a:lnTo>
                  <a:cubicBezTo>
                    <a:pt x="30163" y="249363"/>
                    <a:pt x="137826" y="231760"/>
                    <a:pt x="202406" y="197770"/>
                  </a:cubicBezTo>
                  <a:cubicBezTo>
                    <a:pt x="270271" y="162051"/>
                    <a:pt x="318294" y="106093"/>
                    <a:pt x="364331" y="9652"/>
                  </a:cubicBezTo>
                  <a:cubicBezTo>
                    <a:pt x="354806" y="8064"/>
                    <a:pt x="359568" y="-7812"/>
                    <a:pt x="335756" y="4888"/>
                  </a:cubicBezTo>
                  <a:close/>
                </a:path>
              </a:pathLst>
            </a:custGeom>
            <a:solidFill>
              <a:srgbClr val="FE00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6260306" y="3309939"/>
              <a:ext cx="321469" cy="334500"/>
            </a:xfrm>
            <a:custGeom>
              <a:avLst/>
              <a:gdLst>
                <a:gd name="connsiteX0" fmla="*/ 261937 w 328612"/>
                <a:gd name="connsiteY0" fmla="*/ 0 h 330993"/>
                <a:gd name="connsiteX1" fmla="*/ 0 w 328612"/>
                <a:gd name="connsiteY1" fmla="*/ 330993 h 330993"/>
                <a:gd name="connsiteX2" fmla="*/ 147637 w 328612"/>
                <a:gd name="connsiteY2" fmla="*/ 311943 h 330993"/>
                <a:gd name="connsiteX3" fmla="*/ 147637 w 328612"/>
                <a:gd name="connsiteY3" fmla="*/ 285750 h 330993"/>
                <a:gd name="connsiteX4" fmla="*/ 100012 w 328612"/>
                <a:gd name="connsiteY4" fmla="*/ 290512 h 330993"/>
                <a:gd name="connsiteX5" fmla="*/ 328612 w 328612"/>
                <a:gd name="connsiteY5" fmla="*/ 7143 h 330993"/>
                <a:gd name="connsiteX6" fmla="*/ 261937 w 328612"/>
                <a:gd name="connsiteY6"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100012 w 328612"/>
                <a:gd name="connsiteY5" fmla="*/ 290512 h 330993"/>
                <a:gd name="connsiteX6" fmla="*/ 328612 w 328612"/>
                <a:gd name="connsiteY6" fmla="*/ 7143 h 330993"/>
                <a:gd name="connsiteX7" fmla="*/ 261937 w 328612"/>
                <a:gd name="connsiteY7"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100012 w 328612"/>
                <a:gd name="connsiteY5" fmla="*/ 290512 h 330993"/>
                <a:gd name="connsiteX6" fmla="*/ 328612 w 328612"/>
                <a:gd name="connsiteY6" fmla="*/ 7143 h 330993"/>
                <a:gd name="connsiteX7" fmla="*/ 261937 w 328612"/>
                <a:gd name="connsiteY7"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100012 w 328612"/>
                <a:gd name="connsiteY5" fmla="*/ 290512 h 330993"/>
                <a:gd name="connsiteX6" fmla="*/ 216693 w 328612"/>
                <a:gd name="connsiteY6" fmla="*/ 176212 h 330993"/>
                <a:gd name="connsiteX7" fmla="*/ 328612 w 328612"/>
                <a:gd name="connsiteY7" fmla="*/ 7143 h 330993"/>
                <a:gd name="connsiteX8" fmla="*/ 261937 w 328612"/>
                <a:gd name="connsiteY8"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100012 w 328612"/>
                <a:gd name="connsiteY5" fmla="*/ 290512 h 330993"/>
                <a:gd name="connsiteX6" fmla="*/ 216693 w 328612"/>
                <a:gd name="connsiteY6" fmla="*/ 176212 h 330993"/>
                <a:gd name="connsiteX7" fmla="*/ 328612 w 328612"/>
                <a:gd name="connsiteY7" fmla="*/ 7143 h 330993"/>
                <a:gd name="connsiteX8" fmla="*/ 261937 w 328612"/>
                <a:gd name="connsiteY8"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88106 w 328612"/>
                <a:gd name="connsiteY5" fmla="*/ 300037 h 330993"/>
                <a:gd name="connsiteX6" fmla="*/ 216693 w 328612"/>
                <a:gd name="connsiteY6" fmla="*/ 176212 h 330993"/>
                <a:gd name="connsiteX7" fmla="*/ 328612 w 328612"/>
                <a:gd name="connsiteY7" fmla="*/ 7143 h 330993"/>
                <a:gd name="connsiteX8" fmla="*/ 261937 w 328612"/>
                <a:gd name="connsiteY8"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88106 w 328612"/>
                <a:gd name="connsiteY5" fmla="*/ 300037 h 330993"/>
                <a:gd name="connsiteX6" fmla="*/ 216693 w 328612"/>
                <a:gd name="connsiteY6" fmla="*/ 176212 h 330993"/>
                <a:gd name="connsiteX7" fmla="*/ 328612 w 328612"/>
                <a:gd name="connsiteY7" fmla="*/ 7143 h 330993"/>
                <a:gd name="connsiteX8" fmla="*/ 261937 w 328612"/>
                <a:gd name="connsiteY8"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88106 w 328612"/>
                <a:gd name="connsiteY5" fmla="*/ 300037 h 330993"/>
                <a:gd name="connsiteX6" fmla="*/ 216693 w 328612"/>
                <a:gd name="connsiteY6" fmla="*/ 176212 h 330993"/>
                <a:gd name="connsiteX7" fmla="*/ 328612 w 328612"/>
                <a:gd name="connsiteY7" fmla="*/ 7143 h 330993"/>
                <a:gd name="connsiteX8" fmla="*/ 261937 w 328612"/>
                <a:gd name="connsiteY8"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88106 w 328612"/>
                <a:gd name="connsiteY5" fmla="*/ 300037 h 330993"/>
                <a:gd name="connsiteX6" fmla="*/ 216693 w 328612"/>
                <a:gd name="connsiteY6" fmla="*/ 176212 h 330993"/>
                <a:gd name="connsiteX7" fmla="*/ 328612 w 328612"/>
                <a:gd name="connsiteY7" fmla="*/ 7143 h 330993"/>
                <a:gd name="connsiteX8" fmla="*/ 261937 w 328612"/>
                <a:gd name="connsiteY8"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88106 w 328612"/>
                <a:gd name="connsiteY5" fmla="*/ 300037 h 330993"/>
                <a:gd name="connsiteX6" fmla="*/ 216693 w 328612"/>
                <a:gd name="connsiteY6" fmla="*/ 176212 h 330993"/>
                <a:gd name="connsiteX7" fmla="*/ 328612 w 328612"/>
                <a:gd name="connsiteY7" fmla="*/ 7143 h 330993"/>
                <a:gd name="connsiteX8" fmla="*/ 261937 w 328612"/>
                <a:gd name="connsiteY8" fmla="*/ 0 h 330993"/>
                <a:gd name="connsiteX0" fmla="*/ 254794 w 321469"/>
                <a:gd name="connsiteY0" fmla="*/ 0 h 330993"/>
                <a:gd name="connsiteX1" fmla="*/ 128588 w 321469"/>
                <a:gd name="connsiteY1" fmla="*/ 195262 h 330993"/>
                <a:gd name="connsiteX2" fmla="*/ 0 w 321469"/>
                <a:gd name="connsiteY2" fmla="*/ 330993 h 330993"/>
                <a:gd name="connsiteX3" fmla="*/ 140494 w 321469"/>
                <a:gd name="connsiteY3" fmla="*/ 311943 h 330993"/>
                <a:gd name="connsiteX4" fmla="*/ 140494 w 321469"/>
                <a:gd name="connsiteY4" fmla="*/ 285750 h 330993"/>
                <a:gd name="connsiteX5" fmla="*/ 80963 w 321469"/>
                <a:gd name="connsiteY5" fmla="*/ 300037 h 330993"/>
                <a:gd name="connsiteX6" fmla="*/ 209550 w 321469"/>
                <a:gd name="connsiteY6" fmla="*/ 176212 h 330993"/>
                <a:gd name="connsiteX7" fmla="*/ 321469 w 321469"/>
                <a:gd name="connsiteY7" fmla="*/ 7143 h 330993"/>
                <a:gd name="connsiteX8" fmla="*/ 254794 w 321469"/>
                <a:gd name="connsiteY8" fmla="*/ 0 h 330993"/>
                <a:gd name="connsiteX0" fmla="*/ 254794 w 321469"/>
                <a:gd name="connsiteY0" fmla="*/ 0 h 334500"/>
                <a:gd name="connsiteX1" fmla="*/ 128588 w 321469"/>
                <a:gd name="connsiteY1" fmla="*/ 195262 h 334500"/>
                <a:gd name="connsiteX2" fmla="*/ 0 w 321469"/>
                <a:gd name="connsiteY2" fmla="*/ 330993 h 334500"/>
                <a:gd name="connsiteX3" fmla="*/ 140494 w 321469"/>
                <a:gd name="connsiteY3" fmla="*/ 311943 h 334500"/>
                <a:gd name="connsiteX4" fmla="*/ 140494 w 321469"/>
                <a:gd name="connsiteY4" fmla="*/ 285750 h 334500"/>
                <a:gd name="connsiteX5" fmla="*/ 80963 w 321469"/>
                <a:gd name="connsiteY5" fmla="*/ 300037 h 334500"/>
                <a:gd name="connsiteX6" fmla="*/ 209550 w 321469"/>
                <a:gd name="connsiteY6" fmla="*/ 176212 h 334500"/>
                <a:gd name="connsiteX7" fmla="*/ 321469 w 321469"/>
                <a:gd name="connsiteY7" fmla="*/ 7143 h 334500"/>
                <a:gd name="connsiteX8" fmla="*/ 254794 w 321469"/>
                <a:gd name="connsiteY8" fmla="*/ 0 h 334500"/>
                <a:gd name="connsiteX0" fmla="*/ 254794 w 321469"/>
                <a:gd name="connsiteY0" fmla="*/ 0 h 334500"/>
                <a:gd name="connsiteX1" fmla="*/ 128588 w 321469"/>
                <a:gd name="connsiteY1" fmla="*/ 195262 h 334500"/>
                <a:gd name="connsiteX2" fmla="*/ 0 w 321469"/>
                <a:gd name="connsiteY2" fmla="*/ 330993 h 334500"/>
                <a:gd name="connsiteX3" fmla="*/ 140494 w 321469"/>
                <a:gd name="connsiteY3" fmla="*/ 311943 h 334500"/>
                <a:gd name="connsiteX4" fmla="*/ 140494 w 321469"/>
                <a:gd name="connsiteY4" fmla="*/ 285750 h 334500"/>
                <a:gd name="connsiteX5" fmla="*/ 80963 w 321469"/>
                <a:gd name="connsiteY5" fmla="*/ 300037 h 334500"/>
                <a:gd name="connsiteX6" fmla="*/ 209550 w 321469"/>
                <a:gd name="connsiteY6" fmla="*/ 176212 h 334500"/>
                <a:gd name="connsiteX7" fmla="*/ 321469 w 321469"/>
                <a:gd name="connsiteY7" fmla="*/ 7143 h 334500"/>
                <a:gd name="connsiteX8" fmla="*/ 254794 w 321469"/>
                <a:gd name="connsiteY8" fmla="*/ 0 h 33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1469" h="334500">
                  <a:moveTo>
                    <a:pt x="254794" y="0"/>
                  </a:moveTo>
                  <a:cubicBezTo>
                    <a:pt x="227409" y="64690"/>
                    <a:pt x="171054" y="140097"/>
                    <a:pt x="128588" y="195262"/>
                  </a:cubicBezTo>
                  <a:cubicBezTo>
                    <a:pt x="86122" y="250427"/>
                    <a:pt x="42863" y="285749"/>
                    <a:pt x="0" y="330993"/>
                  </a:cubicBezTo>
                  <a:cubicBezTo>
                    <a:pt x="11113" y="343693"/>
                    <a:pt x="93663" y="318293"/>
                    <a:pt x="140494" y="311943"/>
                  </a:cubicBezTo>
                  <a:lnTo>
                    <a:pt x="140494" y="285750"/>
                  </a:lnTo>
                  <a:lnTo>
                    <a:pt x="80963" y="300037"/>
                  </a:lnTo>
                  <a:cubicBezTo>
                    <a:pt x="92472" y="281781"/>
                    <a:pt x="172993" y="227723"/>
                    <a:pt x="209550" y="176212"/>
                  </a:cubicBezTo>
                  <a:cubicBezTo>
                    <a:pt x="244475" y="127000"/>
                    <a:pt x="288925" y="77787"/>
                    <a:pt x="321469" y="7143"/>
                  </a:cubicBezTo>
                  <a:lnTo>
                    <a:pt x="254794" y="0"/>
                  </a:lnTo>
                  <a:close/>
                </a:path>
              </a:pathLst>
            </a:custGeom>
            <a:solidFill>
              <a:srgbClr val="FE00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6362387" y="3507581"/>
              <a:ext cx="354088" cy="230982"/>
            </a:xfrm>
            <a:custGeom>
              <a:avLst/>
              <a:gdLst>
                <a:gd name="connsiteX0" fmla="*/ 352425 w 352425"/>
                <a:gd name="connsiteY0" fmla="*/ 0 h 230982"/>
                <a:gd name="connsiteX1" fmla="*/ 221456 w 352425"/>
                <a:gd name="connsiteY1" fmla="*/ 52388 h 230982"/>
                <a:gd name="connsiteX2" fmla="*/ 209550 w 352425"/>
                <a:gd name="connsiteY2" fmla="*/ 9525 h 230982"/>
                <a:gd name="connsiteX3" fmla="*/ 114300 w 352425"/>
                <a:gd name="connsiteY3" fmla="*/ 50007 h 230982"/>
                <a:gd name="connsiteX4" fmla="*/ 119063 w 352425"/>
                <a:gd name="connsiteY4" fmla="*/ 85725 h 230982"/>
                <a:gd name="connsiteX5" fmla="*/ 0 w 352425"/>
                <a:gd name="connsiteY5" fmla="*/ 126207 h 230982"/>
                <a:gd name="connsiteX6" fmla="*/ 204788 w 352425"/>
                <a:gd name="connsiteY6" fmla="*/ 88107 h 230982"/>
                <a:gd name="connsiteX7" fmla="*/ 107156 w 352425"/>
                <a:gd name="connsiteY7" fmla="*/ 185738 h 230982"/>
                <a:gd name="connsiteX8" fmla="*/ 40481 w 352425"/>
                <a:gd name="connsiteY8" fmla="*/ 197644 h 230982"/>
                <a:gd name="connsiteX9" fmla="*/ 2381 w 352425"/>
                <a:gd name="connsiteY9" fmla="*/ 230982 h 230982"/>
                <a:gd name="connsiteX10" fmla="*/ 154781 w 352425"/>
                <a:gd name="connsiteY10" fmla="*/ 190500 h 230982"/>
                <a:gd name="connsiteX11" fmla="*/ 352425 w 352425"/>
                <a:gd name="connsiteY11" fmla="*/ 0 h 230982"/>
                <a:gd name="connsiteX0" fmla="*/ 352739 w 352739"/>
                <a:gd name="connsiteY0" fmla="*/ 0 h 230982"/>
                <a:gd name="connsiteX1" fmla="*/ 221770 w 352739"/>
                <a:gd name="connsiteY1" fmla="*/ 52388 h 230982"/>
                <a:gd name="connsiteX2" fmla="*/ 209864 w 352739"/>
                <a:gd name="connsiteY2" fmla="*/ 9525 h 230982"/>
                <a:gd name="connsiteX3" fmla="*/ 114614 w 352739"/>
                <a:gd name="connsiteY3" fmla="*/ 50007 h 230982"/>
                <a:gd name="connsiteX4" fmla="*/ 119377 w 352739"/>
                <a:gd name="connsiteY4" fmla="*/ 85725 h 230982"/>
                <a:gd name="connsiteX5" fmla="*/ 314 w 352739"/>
                <a:gd name="connsiteY5" fmla="*/ 126207 h 230982"/>
                <a:gd name="connsiteX6" fmla="*/ 205102 w 352739"/>
                <a:gd name="connsiteY6" fmla="*/ 88107 h 230982"/>
                <a:gd name="connsiteX7" fmla="*/ 107470 w 352739"/>
                <a:gd name="connsiteY7" fmla="*/ 185738 h 230982"/>
                <a:gd name="connsiteX8" fmla="*/ 40795 w 352739"/>
                <a:gd name="connsiteY8" fmla="*/ 197644 h 230982"/>
                <a:gd name="connsiteX9" fmla="*/ 2695 w 352739"/>
                <a:gd name="connsiteY9" fmla="*/ 230982 h 230982"/>
                <a:gd name="connsiteX10" fmla="*/ 155095 w 352739"/>
                <a:gd name="connsiteY10" fmla="*/ 190500 h 230982"/>
                <a:gd name="connsiteX11" fmla="*/ 352739 w 352739"/>
                <a:gd name="connsiteY11" fmla="*/ 0 h 230982"/>
                <a:gd name="connsiteX0" fmla="*/ 352739 w 352739"/>
                <a:gd name="connsiteY0" fmla="*/ 0 h 230982"/>
                <a:gd name="connsiteX1" fmla="*/ 221770 w 352739"/>
                <a:gd name="connsiteY1" fmla="*/ 52388 h 230982"/>
                <a:gd name="connsiteX2" fmla="*/ 209864 w 352739"/>
                <a:gd name="connsiteY2" fmla="*/ 9525 h 230982"/>
                <a:gd name="connsiteX3" fmla="*/ 114614 w 352739"/>
                <a:gd name="connsiteY3" fmla="*/ 50007 h 230982"/>
                <a:gd name="connsiteX4" fmla="*/ 119377 w 352739"/>
                <a:gd name="connsiteY4" fmla="*/ 85725 h 230982"/>
                <a:gd name="connsiteX5" fmla="*/ 314 w 352739"/>
                <a:gd name="connsiteY5" fmla="*/ 126207 h 230982"/>
                <a:gd name="connsiteX6" fmla="*/ 205102 w 352739"/>
                <a:gd name="connsiteY6" fmla="*/ 88107 h 230982"/>
                <a:gd name="connsiteX7" fmla="*/ 107470 w 352739"/>
                <a:gd name="connsiteY7" fmla="*/ 185738 h 230982"/>
                <a:gd name="connsiteX8" fmla="*/ 40795 w 352739"/>
                <a:gd name="connsiteY8" fmla="*/ 197644 h 230982"/>
                <a:gd name="connsiteX9" fmla="*/ 2695 w 352739"/>
                <a:gd name="connsiteY9" fmla="*/ 230982 h 230982"/>
                <a:gd name="connsiteX10" fmla="*/ 155095 w 352739"/>
                <a:gd name="connsiteY10" fmla="*/ 190500 h 230982"/>
                <a:gd name="connsiteX11" fmla="*/ 352739 w 352739"/>
                <a:gd name="connsiteY11" fmla="*/ 0 h 230982"/>
                <a:gd name="connsiteX0" fmla="*/ 352739 w 352739"/>
                <a:gd name="connsiteY0" fmla="*/ 0 h 230982"/>
                <a:gd name="connsiteX1" fmla="*/ 221770 w 352739"/>
                <a:gd name="connsiteY1" fmla="*/ 52388 h 230982"/>
                <a:gd name="connsiteX2" fmla="*/ 209864 w 352739"/>
                <a:gd name="connsiteY2" fmla="*/ 9525 h 230982"/>
                <a:gd name="connsiteX3" fmla="*/ 114614 w 352739"/>
                <a:gd name="connsiteY3" fmla="*/ 50007 h 230982"/>
                <a:gd name="connsiteX4" fmla="*/ 119377 w 352739"/>
                <a:gd name="connsiteY4" fmla="*/ 85725 h 230982"/>
                <a:gd name="connsiteX5" fmla="*/ 314 w 352739"/>
                <a:gd name="connsiteY5" fmla="*/ 126207 h 230982"/>
                <a:gd name="connsiteX6" fmla="*/ 205102 w 352739"/>
                <a:gd name="connsiteY6" fmla="*/ 88107 h 230982"/>
                <a:gd name="connsiteX7" fmla="*/ 107470 w 352739"/>
                <a:gd name="connsiteY7" fmla="*/ 185738 h 230982"/>
                <a:gd name="connsiteX8" fmla="*/ 40795 w 352739"/>
                <a:gd name="connsiteY8" fmla="*/ 197644 h 230982"/>
                <a:gd name="connsiteX9" fmla="*/ 2695 w 352739"/>
                <a:gd name="connsiteY9" fmla="*/ 230982 h 230982"/>
                <a:gd name="connsiteX10" fmla="*/ 155095 w 352739"/>
                <a:gd name="connsiteY10" fmla="*/ 190500 h 230982"/>
                <a:gd name="connsiteX11" fmla="*/ 352739 w 352739"/>
                <a:gd name="connsiteY11" fmla="*/ 0 h 230982"/>
                <a:gd name="connsiteX0" fmla="*/ 352739 w 352739"/>
                <a:gd name="connsiteY0" fmla="*/ 0 h 230982"/>
                <a:gd name="connsiteX1" fmla="*/ 221770 w 352739"/>
                <a:gd name="connsiteY1" fmla="*/ 52388 h 230982"/>
                <a:gd name="connsiteX2" fmla="*/ 209864 w 352739"/>
                <a:gd name="connsiteY2" fmla="*/ 9525 h 230982"/>
                <a:gd name="connsiteX3" fmla="*/ 114614 w 352739"/>
                <a:gd name="connsiteY3" fmla="*/ 50007 h 230982"/>
                <a:gd name="connsiteX4" fmla="*/ 119377 w 352739"/>
                <a:gd name="connsiteY4" fmla="*/ 85725 h 230982"/>
                <a:gd name="connsiteX5" fmla="*/ 314 w 352739"/>
                <a:gd name="connsiteY5" fmla="*/ 126207 h 230982"/>
                <a:gd name="connsiteX6" fmla="*/ 205102 w 352739"/>
                <a:gd name="connsiteY6" fmla="*/ 88107 h 230982"/>
                <a:gd name="connsiteX7" fmla="*/ 107470 w 352739"/>
                <a:gd name="connsiteY7" fmla="*/ 185738 h 230982"/>
                <a:gd name="connsiteX8" fmla="*/ 28889 w 352739"/>
                <a:gd name="connsiteY8" fmla="*/ 202406 h 230982"/>
                <a:gd name="connsiteX9" fmla="*/ 2695 w 352739"/>
                <a:gd name="connsiteY9" fmla="*/ 230982 h 230982"/>
                <a:gd name="connsiteX10" fmla="*/ 155095 w 352739"/>
                <a:gd name="connsiteY10" fmla="*/ 190500 h 230982"/>
                <a:gd name="connsiteX11" fmla="*/ 352739 w 352739"/>
                <a:gd name="connsiteY11" fmla="*/ 0 h 230982"/>
                <a:gd name="connsiteX0" fmla="*/ 352739 w 352739"/>
                <a:gd name="connsiteY0" fmla="*/ 0 h 230982"/>
                <a:gd name="connsiteX1" fmla="*/ 221770 w 352739"/>
                <a:gd name="connsiteY1" fmla="*/ 52388 h 230982"/>
                <a:gd name="connsiteX2" fmla="*/ 209864 w 352739"/>
                <a:gd name="connsiteY2" fmla="*/ 9525 h 230982"/>
                <a:gd name="connsiteX3" fmla="*/ 114614 w 352739"/>
                <a:gd name="connsiteY3" fmla="*/ 50007 h 230982"/>
                <a:gd name="connsiteX4" fmla="*/ 119377 w 352739"/>
                <a:gd name="connsiteY4" fmla="*/ 85725 h 230982"/>
                <a:gd name="connsiteX5" fmla="*/ 314 w 352739"/>
                <a:gd name="connsiteY5" fmla="*/ 126207 h 230982"/>
                <a:gd name="connsiteX6" fmla="*/ 205102 w 352739"/>
                <a:gd name="connsiteY6" fmla="*/ 88107 h 230982"/>
                <a:gd name="connsiteX7" fmla="*/ 107470 w 352739"/>
                <a:gd name="connsiteY7" fmla="*/ 185738 h 230982"/>
                <a:gd name="connsiteX8" fmla="*/ 28889 w 352739"/>
                <a:gd name="connsiteY8" fmla="*/ 202406 h 230982"/>
                <a:gd name="connsiteX9" fmla="*/ 2695 w 352739"/>
                <a:gd name="connsiteY9" fmla="*/ 230982 h 230982"/>
                <a:gd name="connsiteX10" fmla="*/ 155095 w 352739"/>
                <a:gd name="connsiteY10" fmla="*/ 190500 h 230982"/>
                <a:gd name="connsiteX11" fmla="*/ 352739 w 352739"/>
                <a:gd name="connsiteY11" fmla="*/ 0 h 230982"/>
                <a:gd name="connsiteX0" fmla="*/ 352739 w 354088"/>
                <a:gd name="connsiteY0" fmla="*/ 0 h 230982"/>
                <a:gd name="connsiteX1" fmla="*/ 221770 w 354088"/>
                <a:gd name="connsiteY1" fmla="*/ 52388 h 230982"/>
                <a:gd name="connsiteX2" fmla="*/ 209864 w 354088"/>
                <a:gd name="connsiteY2" fmla="*/ 9525 h 230982"/>
                <a:gd name="connsiteX3" fmla="*/ 114614 w 354088"/>
                <a:gd name="connsiteY3" fmla="*/ 50007 h 230982"/>
                <a:gd name="connsiteX4" fmla="*/ 119377 w 354088"/>
                <a:gd name="connsiteY4" fmla="*/ 85725 h 230982"/>
                <a:gd name="connsiteX5" fmla="*/ 314 w 354088"/>
                <a:gd name="connsiteY5" fmla="*/ 126207 h 230982"/>
                <a:gd name="connsiteX6" fmla="*/ 205102 w 354088"/>
                <a:gd name="connsiteY6" fmla="*/ 88107 h 230982"/>
                <a:gd name="connsiteX7" fmla="*/ 107470 w 354088"/>
                <a:gd name="connsiteY7" fmla="*/ 185738 h 230982"/>
                <a:gd name="connsiteX8" fmla="*/ 28889 w 354088"/>
                <a:gd name="connsiteY8" fmla="*/ 202406 h 230982"/>
                <a:gd name="connsiteX9" fmla="*/ 2695 w 354088"/>
                <a:gd name="connsiteY9" fmla="*/ 230982 h 230982"/>
                <a:gd name="connsiteX10" fmla="*/ 155095 w 354088"/>
                <a:gd name="connsiteY10" fmla="*/ 190500 h 230982"/>
                <a:gd name="connsiteX11" fmla="*/ 352739 w 354088"/>
                <a:gd name="connsiteY11" fmla="*/ 0 h 230982"/>
                <a:gd name="connsiteX0" fmla="*/ 352739 w 354088"/>
                <a:gd name="connsiteY0" fmla="*/ 0 h 230982"/>
                <a:gd name="connsiteX1" fmla="*/ 233677 w 354088"/>
                <a:gd name="connsiteY1" fmla="*/ 47625 h 230982"/>
                <a:gd name="connsiteX2" fmla="*/ 209864 w 354088"/>
                <a:gd name="connsiteY2" fmla="*/ 9525 h 230982"/>
                <a:gd name="connsiteX3" fmla="*/ 114614 w 354088"/>
                <a:gd name="connsiteY3" fmla="*/ 50007 h 230982"/>
                <a:gd name="connsiteX4" fmla="*/ 119377 w 354088"/>
                <a:gd name="connsiteY4" fmla="*/ 85725 h 230982"/>
                <a:gd name="connsiteX5" fmla="*/ 314 w 354088"/>
                <a:gd name="connsiteY5" fmla="*/ 126207 h 230982"/>
                <a:gd name="connsiteX6" fmla="*/ 205102 w 354088"/>
                <a:gd name="connsiteY6" fmla="*/ 88107 h 230982"/>
                <a:gd name="connsiteX7" fmla="*/ 107470 w 354088"/>
                <a:gd name="connsiteY7" fmla="*/ 185738 h 230982"/>
                <a:gd name="connsiteX8" fmla="*/ 28889 w 354088"/>
                <a:gd name="connsiteY8" fmla="*/ 202406 h 230982"/>
                <a:gd name="connsiteX9" fmla="*/ 2695 w 354088"/>
                <a:gd name="connsiteY9" fmla="*/ 230982 h 230982"/>
                <a:gd name="connsiteX10" fmla="*/ 155095 w 354088"/>
                <a:gd name="connsiteY10" fmla="*/ 190500 h 230982"/>
                <a:gd name="connsiteX11" fmla="*/ 352739 w 354088"/>
                <a:gd name="connsiteY11" fmla="*/ 0 h 230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4088" h="230982">
                  <a:moveTo>
                    <a:pt x="352739" y="0"/>
                  </a:moveTo>
                  <a:lnTo>
                    <a:pt x="233677" y="47625"/>
                  </a:lnTo>
                  <a:lnTo>
                    <a:pt x="209864" y="9525"/>
                  </a:lnTo>
                  <a:lnTo>
                    <a:pt x="114614" y="50007"/>
                  </a:lnTo>
                  <a:lnTo>
                    <a:pt x="119377" y="85725"/>
                  </a:lnTo>
                  <a:lnTo>
                    <a:pt x="314" y="126207"/>
                  </a:lnTo>
                  <a:cubicBezTo>
                    <a:pt x="-7623" y="161132"/>
                    <a:pt x="136839" y="100807"/>
                    <a:pt x="205102" y="88107"/>
                  </a:cubicBezTo>
                  <a:cubicBezTo>
                    <a:pt x="172558" y="120651"/>
                    <a:pt x="136839" y="166688"/>
                    <a:pt x="107470" y="185738"/>
                  </a:cubicBezTo>
                  <a:cubicBezTo>
                    <a:pt x="78101" y="204788"/>
                    <a:pt x="46351" y="194865"/>
                    <a:pt x="28889" y="202406"/>
                  </a:cubicBezTo>
                  <a:lnTo>
                    <a:pt x="2695" y="230982"/>
                  </a:lnTo>
                  <a:cubicBezTo>
                    <a:pt x="23729" y="228998"/>
                    <a:pt x="96754" y="228997"/>
                    <a:pt x="155095" y="190500"/>
                  </a:cubicBezTo>
                  <a:cubicBezTo>
                    <a:pt x="213436" y="152003"/>
                    <a:pt x="370201" y="30163"/>
                    <a:pt x="352739" y="0"/>
                  </a:cubicBezTo>
                  <a:close/>
                </a:path>
              </a:pathLst>
            </a:custGeom>
            <a:solidFill>
              <a:srgbClr val="FE00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descr="A picture containing food, indoor, table, sitting&#10;&#10;Description automatically generated">
            <a:extLst>
              <a:ext uri="{FF2B5EF4-FFF2-40B4-BE49-F238E27FC236}">
                <a16:creationId xmlns:a16="http://schemas.microsoft.com/office/drawing/2014/main" id="{90BCDD19-DB04-43FA-8FCD-521D13C4A7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6676" y="0"/>
            <a:ext cx="7470648" cy="6858000"/>
          </a:xfrm>
          <a:prstGeom prst="rect">
            <a:avLst/>
          </a:prstGeom>
        </p:spPr>
      </p:pic>
      <p:sp>
        <p:nvSpPr>
          <p:cNvPr id="2" name="Text Placeholder 1"/>
          <p:cNvSpPr>
            <a:spLocks noGrp="1"/>
          </p:cNvSpPr>
          <p:nvPr>
            <p:ph type="body" sz="quarter" idx="10"/>
          </p:nvPr>
        </p:nvSpPr>
        <p:spPr/>
        <p:txBody>
          <a:bodyPr/>
          <a:lstStyle/>
          <a:p>
            <a:r>
              <a:rPr lang="en-US" dirty="0"/>
              <a:t>Lachish Letter 2, “Is your servant a dog?,” 6th century BC</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1861734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posing for the camera&#10;&#10;Description automatically generated">
            <a:extLst>
              <a:ext uri="{FF2B5EF4-FFF2-40B4-BE49-F238E27FC236}">
                <a16:creationId xmlns:a16="http://schemas.microsoft.com/office/drawing/2014/main" id="{D8531F97-6100-4D11-9519-47589C27E7DB}"/>
              </a:ext>
            </a:extLst>
          </p:cNvPr>
          <p:cNvPicPr>
            <a:picLocks noChangeAspect="1"/>
          </p:cNvPicPr>
          <p:nvPr/>
        </p:nvPicPr>
        <p:blipFill rotWithShape="1">
          <a:blip r:embed="rId3">
            <a:extLst>
              <a:ext uri="{28A0092B-C50C-407E-A947-70E740481C1C}">
                <a14:useLocalDpi xmlns:a14="http://schemas.microsoft.com/office/drawing/2010/main" val="0"/>
              </a:ext>
            </a:extLst>
          </a:blip>
          <a:srcRect b="4677"/>
          <a:stretch/>
        </p:blipFill>
        <p:spPr>
          <a:xfrm>
            <a:off x="0" y="180480"/>
            <a:ext cx="9144000" cy="6677520"/>
          </a:xfrm>
          <a:prstGeom prst="rect">
            <a:avLst/>
          </a:prstGeom>
        </p:spPr>
      </p:pic>
      <p:sp>
        <p:nvSpPr>
          <p:cNvPr id="2" name="Text Placeholder 1"/>
          <p:cNvSpPr>
            <a:spLocks noGrp="1"/>
          </p:cNvSpPr>
          <p:nvPr>
            <p:ph type="body" sz="quarter" idx="10"/>
          </p:nvPr>
        </p:nvSpPr>
        <p:spPr/>
        <p:txBody>
          <a:bodyPr/>
          <a:lstStyle/>
          <a:p>
            <a:r>
              <a:rPr lang="en-US" dirty="0"/>
              <a:t>Melpomene, Greek muse, holding mask of Pan or Satyr, from Petra, 1st century AD</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evildoers</a:t>
            </a:r>
          </a:p>
        </p:txBody>
      </p:sp>
    </p:spTree>
    <p:extLst>
      <p:ext uri="{BB962C8B-B14F-4D97-AF65-F5344CB8AC3E}">
        <p14:creationId xmlns:p14="http://schemas.microsoft.com/office/powerpoint/2010/main" val="25066358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jar, cup, painted, decorated&#10;&#10;Description automatically generated">
            <a:extLst>
              <a:ext uri="{FF2B5EF4-FFF2-40B4-BE49-F238E27FC236}">
                <a16:creationId xmlns:a16="http://schemas.microsoft.com/office/drawing/2014/main" id="{0BC2089D-0ADF-4895-AEE8-5D3DBAB448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2136" y="369332"/>
            <a:ext cx="6661699" cy="6488668"/>
          </a:xfrm>
          <a:prstGeom prst="rect">
            <a:avLst/>
          </a:prstGeom>
        </p:spPr>
      </p:pic>
      <p:sp>
        <p:nvSpPr>
          <p:cNvPr id="2" name="Text Placeholder 1">
            <a:extLst>
              <a:ext uri="{FF2B5EF4-FFF2-40B4-BE49-F238E27FC236}">
                <a16:creationId xmlns:a16="http://schemas.microsoft.com/office/drawing/2014/main" id="{C9C2DC32-C559-4C58-954C-4D560C88D8A9}"/>
              </a:ext>
            </a:extLst>
          </p:cNvPr>
          <p:cNvSpPr>
            <a:spLocks noGrp="1"/>
          </p:cNvSpPr>
          <p:nvPr>
            <p:ph type="body" sz="quarter" idx="10"/>
          </p:nvPr>
        </p:nvSpPr>
        <p:spPr/>
        <p:txBody>
          <a:bodyPr/>
          <a:lstStyle/>
          <a:p>
            <a:r>
              <a:rPr lang="en-US" dirty="0"/>
              <a:t>Deceit and treachery of Diomedes, depicted on an amphora, circa 340 BC</a:t>
            </a:r>
          </a:p>
        </p:txBody>
      </p:sp>
      <p:sp>
        <p:nvSpPr>
          <p:cNvPr id="3" name="Text Placeholder 2">
            <a:extLst>
              <a:ext uri="{FF2B5EF4-FFF2-40B4-BE49-F238E27FC236}">
                <a16:creationId xmlns:a16="http://schemas.microsoft.com/office/drawing/2014/main" id="{7AABD0AA-7153-4263-8F69-185C4CFCC8CB}"/>
              </a:ext>
            </a:extLst>
          </p:cNvPr>
          <p:cNvSpPr>
            <a:spLocks noGrp="1"/>
          </p:cNvSpPr>
          <p:nvPr>
            <p:ph type="body" sz="quarter" idx="12"/>
          </p:nvPr>
        </p:nvSpPr>
        <p:spPr/>
        <p:txBody>
          <a:bodyPr/>
          <a:lstStyle/>
          <a:p>
            <a:r>
              <a:rPr lang="en-US" dirty="0"/>
              <a:t>3:2</a:t>
            </a:r>
          </a:p>
        </p:txBody>
      </p:sp>
      <p:sp>
        <p:nvSpPr>
          <p:cNvPr id="4" name="Title 3">
            <a:extLst>
              <a:ext uri="{FF2B5EF4-FFF2-40B4-BE49-F238E27FC236}">
                <a16:creationId xmlns:a16="http://schemas.microsoft.com/office/drawing/2014/main" id="{C95F135E-5C39-4BD7-823C-6ABB3FACB3FA}"/>
              </a:ext>
            </a:extLst>
          </p:cNvPr>
          <p:cNvSpPr>
            <a:spLocks noGrp="1"/>
          </p:cNvSpPr>
          <p:nvPr>
            <p:ph type="title"/>
          </p:nvPr>
        </p:nvSpPr>
        <p:spPr/>
        <p:txBody>
          <a:bodyPr/>
          <a:lstStyle/>
          <a:p>
            <a:r>
              <a:rPr lang="en-US" dirty="0"/>
              <a:t>Beware of evildoers</a:t>
            </a:r>
          </a:p>
        </p:txBody>
      </p:sp>
    </p:spTree>
    <p:extLst>
      <p:ext uri="{BB962C8B-B14F-4D97-AF65-F5344CB8AC3E}">
        <p14:creationId xmlns:p14="http://schemas.microsoft.com/office/powerpoint/2010/main" val="7482637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s://iiif.wellcomecollection.org/image/M0005235.jpg/full/760,/0/default.jpg">
            <a:extLst>
              <a:ext uri="{FF2B5EF4-FFF2-40B4-BE49-F238E27FC236}">
                <a16:creationId xmlns:a16="http://schemas.microsoft.com/office/drawing/2014/main" id="{9767292C-CD9E-4050-90A0-B5BBD3449DF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2223" b="14444"/>
          <a:stretch/>
        </p:blipFill>
        <p:spPr bwMode="auto">
          <a:xfrm>
            <a:off x="0" y="90219"/>
            <a:ext cx="9144000" cy="672888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Egyptian men shown undergoing circumcision, from Saqqara, circa 2300 BC</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mutilation</a:t>
            </a:r>
          </a:p>
        </p:txBody>
      </p:sp>
    </p:spTree>
    <p:extLst>
      <p:ext uri="{BB962C8B-B14F-4D97-AF65-F5344CB8AC3E}">
        <p14:creationId xmlns:p14="http://schemas.microsoft.com/office/powerpoint/2010/main" val="25660916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64F53477-3846-41B8-8E5B-D36FEF01761A}"/>
              </a:ext>
            </a:extLst>
          </p:cNvPr>
          <p:cNvPicPr>
            <a:picLocks noChangeAspect="1"/>
          </p:cNvPicPr>
          <p:nvPr/>
        </p:nvPicPr>
        <p:blipFill rotWithShape="1">
          <a:blip r:embed="rId3">
            <a:extLst>
              <a:ext uri="{28A0092B-C50C-407E-A947-70E740481C1C}">
                <a14:useLocalDpi xmlns:a14="http://schemas.microsoft.com/office/drawing/2010/main" val="0"/>
              </a:ext>
            </a:extLst>
          </a:blip>
          <a:srcRect l="1934" r="1398"/>
          <a:stretch/>
        </p:blipFill>
        <p:spPr>
          <a:xfrm>
            <a:off x="0" y="371174"/>
            <a:ext cx="9144000" cy="6148498"/>
          </a:xfrm>
          <a:prstGeom prst="rect">
            <a:avLst/>
          </a:prstGeom>
        </p:spPr>
      </p:pic>
      <p:sp>
        <p:nvSpPr>
          <p:cNvPr id="2" name="Text Placeholder 1"/>
          <p:cNvSpPr>
            <a:spLocks noGrp="1"/>
          </p:cNvSpPr>
          <p:nvPr>
            <p:ph type="body" sz="quarter" idx="10"/>
          </p:nvPr>
        </p:nvSpPr>
        <p:spPr/>
        <p:txBody>
          <a:bodyPr/>
          <a:lstStyle/>
          <a:p>
            <a:r>
              <a:rPr lang="en-US" dirty="0"/>
              <a:t>Egyptian scene of circumcision, from Luxor, reign of Amenhotep III, circa 1360 BC</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mutilation</a:t>
            </a:r>
          </a:p>
        </p:txBody>
      </p:sp>
    </p:spTree>
    <p:extLst>
      <p:ext uri="{BB962C8B-B14F-4D97-AF65-F5344CB8AC3E}">
        <p14:creationId xmlns:p14="http://schemas.microsoft.com/office/powerpoint/2010/main" val="5346509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10;&#10;Description automatically generated">
            <a:extLst>
              <a:ext uri="{FF2B5EF4-FFF2-40B4-BE49-F238E27FC236}">
                <a16:creationId xmlns:a16="http://schemas.microsoft.com/office/drawing/2014/main" id="{357F7F9B-E04F-4061-A132-DFECDC0B9B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9892" y="255636"/>
            <a:ext cx="4104217" cy="6346728"/>
          </a:xfrm>
          <a:prstGeom prst="rect">
            <a:avLst/>
          </a:prstGeom>
        </p:spPr>
      </p:pic>
      <p:sp>
        <p:nvSpPr>
          <p:cNvPr id="2" name="Text Placeholder 1">
            <a:extLst>
              <a:ext uri="{FF2B5EF4-FFF2-40B4-BE49-F238E27FC236}">
                <a16:creationId xmlns:a16="http://schemas.microsoft.com/office/drawing/2014/main" id="{90A3AB63-908B-4C84-AD3F-3A24C00FFFB6}"/>
              </a:ext>
            </a:extLst>
          </p:cNvPr>
          <p:cNvSpPr>
            <a:spLocks noGrp="1"/>
          </p:cNvSpPr>
          <p:nvPr>
            <p:ph type="body" sz="quarter" idx="10"/>
          </p:nvPr>
        </p:nvSpPr>
        <p:spPr/>
        <p:txBody>
          <a:bodyPr/>
          <a:lstStyle/>
          <a:p>
            <a:r>
              <a:rPr lang="en-US" dirty="0"/>
              <a:t>Attis statuette, from Palazzo Altieri</a:t>
            </a:r>
          </a:p>
        </p:txBody>
      </p:sp>
      <p:sp>
        <p:nvSpPr>
          <p:cNvPr id="3" name="Text Placeholder 2">
            <a:extLst>
              <a:ext uri="{FF2B5EF4-FFF2-40B4-BE49-F238E27FC236}">
                <a16:creationId xmlns:a16="http://schemas.microsoft.com/office/drawing/2014/main" id="{88F03B18-4A81-473C-B8DE-7C8439DC94F2}"/>
              </a:ext>
            </a:extLst>
          </p:cNvPr>
          <p:cNvSpPr>
            <a:spLocks noGrp="1"/>
          </p:cNvSpPr>
          <p:nvPr>
            <p:ph type="body" sz="quarter" idx="12"/>
          </p:nvPr>
        </p:nvSpPr>
        <p:spPr/>
        <p:txBody>
          <a:bodyPr/>
          <a:lstStyle/>
          <a:p>
            <a:r>
              <a:rPr lang="en-US" dirty="0"/>
              <a:t>3:2</a:t>
            </a:r>
          </a:p>
        </p:txBody>
      </p:sp>
      <p:sp>
        <p:nvSpPr>
          <p:cNvPr id="4" name="Title 3">
            <a:extLst>
              <a:ext uri="{FF2B5EF4-FFF2-40B4-BE49-F238E27FC236}">
                <a16:creationId xmlns:a16="http://schemas.microsoft.com/office/drawing/2014/main" id="{72DA18FF-34A0-4F57-8C64-15E3AD002BCB}"/>
              </a:ext>
            </a:extLst>
          </p:cNvPr>
          <p:cNvSpPr>
            <a:spLocks noGrp="1"/>
          </p:cNvSpPr>
          <p:nvPr>
            <p:ph type="title"/>
          </p:nvPr>
        </p:nvSpPr>
        <p:spPr/>
        <p:txBody>
          <a:bodyPr/>
          <a:lstStyle/>
          <a:p>
            <a:r>
              <a:rPr lang="en-US" dirty="0"/>
              <a:t>Beware of the mutilation</a:t>
            </a:r>
          </a:p>
        </p:txBody>
      </p:sp>
    </p:spTree>
    <p:extLst>
      <p:ext uri="{BB962C8B-B14F-4D97-AF65-F5344CB8AC3E}">
        <p14:creationId xmlns:p14="http://schemas.microsoft.com/office/powerpoint/2010/main" val="20639361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A picture containing building&#10;&#10;Description generated with high confidence">
            <a:extLst>
              <a:ext uri="{FF2B5EF4-FFF2-40B4-BE49-F238E27FC236}">
                <a16:creationId xmlns:a16="http://schemas.microsoft.com/office/drawing/2014/main" id="{1E83C82D-7270-49A0-85AB-DF2DD415C80D}"/>
              </a:ext>
            </a:extLst>
          </p:cNvPr>
          <p:cNvPicPr>
            <a:picLocks noChangeAspect="1"/>
          </p:cNvPicPr>
          <p:nvPr/>
        </p:nvPicPr>
        <p:blipFill rotWithShape="1">
          <a:blip r:embed="rId3"/>
          <a:srcRect l="3314" r="6361"/>
          <a:stretch/>
        </p:blipFill>
        <p:spPr>
          <a:xfrm>
            <a:off x="0" y="369332"/>
            <a:ext cx="9144000" cy="6150340"/>
          </a:xfrm>
          <a:prstGeom prst="rect">
            <a:avLst/>
          </a:prstGeom>
        </p:spPr>
      </p:pic>
      <p:sp>
        <p:nvSpPr>
          <p:cNvPr id="2" name="Text Placeholder 1">
            <a:extLst>
              <a:ext uri="{FF2B5EF4-FFF2-40B4-BE49-F238E27FC236}">
                <a16:creationId xmlns:a16="http://schemas.microsoft.com/office/drawing/2014/main" id="{77C5404F-1125-40BB-AA2B-981D650D2B15}"/>
              </a:ext>
            </a:extLst>
          </p:cNvPr>
          <p:cNvSpPr>
            <a:spLocks noGrp="1"/>
          </p:cNvSpPr>
          <p:nvPr>
            <p:ph type="body" sz="quarter" idx="10"/>
          </p:nvPr>
        </p:nvSpPr>
        <p:spPr/>
        <p:txBody>
          <a:bodyPr/>
          <a:lstStyle/>
          <a:p>
            <a:r>
              <a:rPr lang="en-US" dirty="0"/>
              <a:t>Relief of </a:t>
            </a:r>
            <a:r>
              <a:rPr lang="en-US" dirty="0" err="1"/>
              <a:t>Ashurnasirpal</a:t>
            </a:r>
            <a:r>
              <a:rPr lang="en-US" dirty="0"/>
              <a:t> II on a throne flanked by eunuchs, from Nimrud, 9th century BC</a:t>
            </a:r>
          </a:p>
        </p:txBody>
      </p:sp>
      <p:sp>
        <p:nvSpPr>
          <p:cNvPr id="3" name="Text Placeholder 2">
            <a:extLst>
              <a:ext uri="{FF2B5EF4-FFF2-40B4-BE49-F238E27FC236}">
                <a16:creationId xmlns:a16="http://schemas.microsoft.com/office/drawing/2014/main" id="{A55A0839-4291-4DCB-BE05-F8EEE0FCA937}"/>
              </a:ext>
            </a:extLst>
          </p:cNvPr>
          <p:cNvSpPr>
            <a:spLocks noGrp="1"/>
          </p:cNvSpPr>
          <p:nvPr>
            <p:ph type="body" sz="quarter" idx="12"/>
          </p:nvPr>
        </p:nvSpPr>
        <p:spPr/>
        <p:txBody>
          <a:bodyPr/>
          <a:lstStyle/>
          <a:p>
            <a:r>
              <a:rPr lang="en-US" dirty="0"/>
              <a:t>3:2</a:t>
            </a:r>
          </a:p>
        </p:txBody>
      </p:sp>
      <p:sp>
        <p:nvSpPr>
          <p:cNvPr id="4" name="Title 3">
            <a:extLst>
              <a:ext uri="{FF2B5EF4-FFF2-40B4-BE49-F238E27FC236}">
                <a16:creationId xmlns:a16="http://schemas.microsoft.com/office/drawing/2014/main" id="{99336E60-BA5D-4A30-B557-05923DCE9E59}"/>
              </a:ext>
            </a:extLst>
          </p:cNvPr>
          <p:cNvSpPr>
            <a:spLocks noGrp="1"/>
          </p:cNvSpPr>
          <p:nvPr>
            <p:ph type="title"/>
          </p:nvPr>
        </p:nvSpPr>
        <p:spPr/>
        <p:txBody>
          <a:bodyPr/>
          <a:lstStyle/>
          <a:p>
            <a:r>
              <a:rPr lang="en-US" dirty="0"/>
              <a:t>Beware of the mutilation</a:t>
            </a:r>
          </a:p>
        </p:txBody>
      </p:sp>
    </p:spTree>
    <p:extLst>
      <p:ext uri="{BB962C8B-B14F-4D97-AF65-F5344CB8AC3E}">
        <p14:creationId xmlns:p14="http://schemas.microsoft.com/office/powerpoint/2010/main" val="33752596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Israel2016\02 Samaria and the Center\Shiloh\Shiloh Byzantine church mosaic with Star of David, tb060616048.jpg"/>
          <p:cNvPicPr>
            <a:picLocks noChangeAspect="1" noChangeArrowheads="1"/>
          </p:cNvPicPr>
          <p:nvPr/>
        </p:nvPicPr>
        <p:blipFill rotWithShape="1">
          <a:blip r:embed="rId3">
            <a:extLst>
              <a:ext uri="{28A0092B-C50C-407E-A947-70E740481C1C}">
                <a14:useLocalDpi xmlns:a14="http://schemas.microsoft.com/office/drawing/2010/main" val="0"/>
              </a:ext>
            </a:extLst>
          </a:blip>
          <a:srcRect l="3683"/>
          <a:stretch/>
        </p:blipFill>
        <p:spPr bwMode="auto">
          <a:xfrm>
            <a:off x="0" y="284507"/>
            <a:ext cx="9144000" cy="628456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Star of David in a floor mosaic at Shiloh, early Byzantine period, circa 4th century AD</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For we are the circumcision</a:t>
            </a:r>
          </a:p>
        </p:txBody>
      </p:sp>
    </p:spTree>
    <p:extLst>
      <p:ext uri="{BB962C8B-B14F-4D97-AF65-F5344CB8AC3E}">
        <p14:creationId xmlns:p14="http://schemas.microsoft.com/office/powerpoint/2010/main" val="2120469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0" y="0"/>
            <a:ext cx="9144000" cy="6858000"/>
            <a:chOff x="0" y="0"/>
            <a:chExt cx="9144000" cy="6858000"/>
          </a:xfrm>
        </p:grpSpPr>
        <p:pic>
          <p:nvPicPr>
            <p:cNvPr id="8194" name="Picture 2" descr="C:\Users\Kris\Documents\Bolen\03 Museums 2014\Israel Museums\Eretz Israel Museum\Glass Pavilion\Mold-blown glass beaker with Greek inscription, Enjoy and be happy, 1st-2nd c AD, tb03111455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7075" b="15272"/>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Freeform 4"/>
            <p:cNvSpPr/>
            <p:nvPr/>
          </p:nvSpPr>
          <p:spPr>
            <a:xfrm>
              <a:off x="3302000" y="3644900"/>
              <a:ext cx="514350" cy="679450"/>
            </a:xfrm>
            <a:custGeom>
              <a:avLst/>
              <a:gdLst>
                <a:gd name="connsiteX0" fmla="*/ 0 w 514350"/>
                <a:gd name="connsiteY0" fmla="*/ 0 h 679450"/>
                <a:gd name="connsiteX1" fmla="*/ 254000 w 514350"/>
                <a:gd name="connsiteY1" fmla="*/ 342900 h 679450"/>
                <a:gd name="connsiteX2" fmla="*/ 444500 w 514350"/>
                <a:gd name="connsiteY2" fmla="*/ 12700 h 679450"/>
                <a:gd name="connsiteX3" fmla="*/ 69850 w 514350"/>
                <a:gd name="connsiteY3" fmla="*/ 679450 h 679450"/>
                <a:gd name="connsiteX4" fmla="*/ 254000 w 514350"/>
                <a:gd name="connsiteY4" fmla="*/ 349250 h 679450"/>
                <a:gd name="connsiteX5" fmla="*/ 514350 w 514350"/>
                <a:gd name="connsiteY5" fmla="*/ 666750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0" h="679450">
                  <a:moveTo>
                    <a:pt x="0" y="0"/>
                  </a:moveTo>
                  <a:lnTo>
                    <a:pt x="254000" y="342900"/>
                  </a:lnTo>
                  <a:lnTo>
                    <a:pt x="444500" y="12700"/>
                  </a:lnTo>
                  <a:lnTo>
                    <a:pt x="69850" y="679450"/>
                  </a:lnTo>
                  <a:lnTo>
                    <a:pt x="254000" y="349250"/>
                  </a:lnTo>
                  <a:lnTo>
                    <a:pt x="514350" y="666750"/>
                  </a:lnTo>
                </a:path>
              </a:pathLst>
            </a:custGeom>
            <a:noFill/>
            <a:ln w="44450" cap="rnd">
              <a:solidFill>
                <a:srgbClr val="01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3985419" y="3613150"/>
              <a:ext cx="550861" cy="804862"/>
            </a:xfrm>
            <a:custGeom>
              <a:avLst/>
              <a:gdLst>
                <a:gd name="connsiteX0" fmla="*/ 0 w 603250"/>
                <a:gd name="connsiteY0" fmla="*/ 673100 h 857250"/>
                <a:gd name="connsiteX1" fmla="*/ 292100 w 603250"/>
                <a:gd name="connsiteY1" fmla="*/ 0 h 857250"/>
                <a:gd name="connsiteX2" fmla="*/ 603250 w 603250"/>
                <a:gd name="connsiteY2" fmla="*/ 857250 h 857250"/>
                <a:gd name="connsiteX3" fmla="*/ 120650 w 603250"/>
                <a:gd name="connsiteY3" fmla="*/ 501650 h 857250"/>
                <a:gd name="connsiteX0" fmla="*/ 0 w 550862"/>
                <a:gd name="connsiteY0" fmla="*/ 696912 h 857250"/>
                <a:gd name="connsiteX1" fmla="*/ 239712 w 550862"/>
                <a:gd name="connsiteY1" fmla="*/ 0 h 857250"/>
                <a:gd name="connsiteX2" fmla="*/ 550862 w 550862"/>
                <a:gd name="connsiteY2" fmla="*/ 857250 h 857250"/>
                <a:gd name="connsiteX3" fmla="*/ 68262 w 550862"/>
                <a:gd name="connsiteY3" fmla="*/ 501650 h 857250"/>
                <a:gd name="connsiteX0" fmla="*/ 0 w 567530"/>
                <a:gd name="connsiteY0" fmla="*/ 696912 h 857250"/>
                <a:gd name="connsiteX1" fmla="*/ 256380 w 567530"/>
                <a:gd name="connsiteY1" fmla="*/ 0 h 857250"/>
                <a:gd name="connsiteX2" fmla="*/ 567530 w 567530"/>
                <a:gd name="connsiteY2" fmla="*/ 857250 h 857250"/>
                <a:gd name="connsiteX3" fmla="*/ 84930 w 567530"/>
                <a:gd name="connsiteY3" fmla="*/ 501650 h 857250"/>
                <a:gd name="connsiteX0" fmla="*/ 0 w 550861"/>
                <a:gd name="connsiteY0" fmla="*/ 696912 h 804862"/>
                <a:gd name="connsiteX1" fmla="*/ 256380 w 550861"/>
                <a:gd name="connsiteY1" fmla="*/ 0 h 804862"/>
                <a:gd name="connsiteX2" fmla="*/ 550861 w 550861"/>
                <a:gd name="connsiteY2" fmla="*/ 804862 h 804862"/>
                <a:gd name="connsiteX3" fmla="*/ 84930 w 550861"/>
                <a:gd name="connsiteY3" fmla="*/ 501650 h 804862"/>
              </a:gdLst>
              <a:ahLst/>
              <a:cxnLst>
                <a:cxn ang="0">
                  <a:pos x="connsiteX0" y="connsiteY0"/>
                </a:cxn>
                <a:cxn ang="0">
                  <a:pos x="connsiteX1" y="connsiteY1"/>
                </a:cxn>
                <a:cxn ang="0">
                  <a:pos x="connsiteX2" y="connsiteY2"/>
                </a:cxn>
                <a:cxn ang="0">
                  <a:pos x="connsiteX3" y="connsiteY3"/>
                </a:cxn>
              </a:cxnLst>
              <a:rect l="l" t="t" r="r" b="b"/>
              <a:pathLst>
                <a:path w="550861" h="804862">
                  <a:moveTo>
                    <a:pt x="0" y="696912"/>
                  </a:moveTo>
                  <a:lnTo>
                    <a:pt x="256380" y="0"/>
                  </a:lnTo>
                  <a:lnTo>
                    <a:pt x="550861" y="804862"/>
                  </a:lnTo>
                  <a:lnTo>
                    <a:pt x="84930" y="501650"/>
                  </a:lnTo>
                </a:path>
              </a:pathLst>
            </a:custGeom>
            <a:noFill/>
            <a:ln w="44450" cap="rnd">
              <a:solidFill>
                <a:srgbClr val="01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654550" y="3638550"/>
              <a:ext cx="38100" cy="793750"/>
            </a:xfrm>
            <a:custGeom>
              <a:avLst/>
              <a:gdLst>
                <a:gd name="connsiteX0" fmla="*/ 0 w 38100"/>
                <a:gd name="connsiteY0" fmla="*/ 0 h 793750"/>
                <a:gd name="connsiteX1" fmla="*/ 38100 w 38100"/>
                <a:gd name="connsiteY1" fmla="*/ 793750 h 793750"/>
              </a:gdLst>
              <a:ahLst/>
              <a:cxnLst>
                <a:cxn ang="0">
                  <a:pos x="connsiteX0" y="connsiteY0"/>
                </a:cxn>
                <a:cxn ang="0">
                  <a:pos x="connsiteX1" y="connsiteY1"/>
                </a:cxn>
              </a:cxnLst>
              <a:rect l="l" t="t" r="r" b="b"/>
              <a:pathLst>
                <a:path w="38100" h="793750">
                  <a:moveTo>
                    <a:pt x="0" y="0"/>
                  </a:moveTo>
                  <a:lnTo>
                    <a:pt x="38100" y="793750"/>
                  </a:lnTo>
                </a:path>
              </a:pathLst>
            </a:custGeom>
            <a:noFill/>
            <a:ln w="44450" cap="rnd">
              <a:solidFill>
                <a:srgbClr val="01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902200" y="3683000"/>
              <a:ext cx="311226" cy="750093"/>
            </a:xfrm>
            <a:custGeom>
              <a:avLst/>
              <a:gdLst>
                <a:gd name="connsiteX0" fmla="*/ 38100 w 311150"/>
                <a:gd name="connsiteY0" fmla="*/ 685800 h 685800"/>
                <a:gd name="connsiteX1" fmla="*/ 0 w 311150"/>
                <a:gd name="connsiteY1" fmla="*/ 0 h 685800"/>
                <a:gd name="connsiteX2" fmla="*/ 311150 w 311150"/>
                <a:gd name="connsiteY2" fmla="*/ 88900 h 685800"/>
                <a:gd name="connsiteX3" fmla="*/ 38100 w 311150"/>
                <a:gd name="connsiteY3" fmla="*/ 260350 h 685800"/>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220"/>
                <a:gd name="connsiteY0" fmla="*/ 750093 h 750093"/>
                <a:gd name="connsiteX1" fmla="*/ 0 w 311220"/>
                <a:gd name="connsiteY1" fmla="*/ 0 h 750093"/>
                <a:gd name="connsiteX2" fmla="*/ 311150 w 311220"/>
                <a:gd name="connsiteY2" fmla="*/ 88900 h 750093"/>
                <a:gd name="connsiteX3" fmla="*/ 38100 w 311220"/>
                <a:gd name="connsiteY3" fmla="*/ 260350 h 750093"/>
                <a:gd name="connsiteX0" fmla="*/ 40481 w 311213"/>
                <a:gd name="connsiteY0" fmla="*/ 750093 h 750093"/>
                <a:gd name="connsiteX1" fmla="*/ 0 w 311213"/>
                <a:gd name="connsiteY1" fmla="*/ 0 h 750093"/>
                <a:gd name="connsiteX2" fmla="*/ 311150 w 311213"/>
                <a:gd name="connsiteY2" fmla="*/ 88900 h 750093"/>
                <a:gd name="connsiteX3" fmla="*/ 16669 w 311213"/>
                <a:gd name="connsiteY3" fmla="*/ 260350 h 750093"/>
                <a:gd name="connsiteX0" fmla="*/ 40481 w 311226"/>
                <a:gd name="connsiteY0" fmla="*/ 750093 h 750093"/>
                <a:gd name="connsiteX1" fmla="*/ 0 w 311226"/>
                <a:gd name="connsiteY1" fmla="*/ 0 h 750093"/>
                <a:gd name="connsiteX2" fmla="*/ 311150 w 311226"/>
                <a:gd name="connsiteY2" fmla="*/ 88900 h 750093"/>
                <a:gd name="connsiteX3" fmla="*/ 16669 w 311226"/>
                <a:gd name="connsiteY3" fmla="*/ 260350 h 750093"/>
              </a:gdLst>
              <a:ahLst/>
              <a:cxnLst>
                <a:cxn ang="0">
                  <a:pos x="connsiteX0" y="connsiteY0"/>
                </a:cxn>
                <a:cxn ang="0">
                  <a:pos x="connsiteX1" y="connsiteY1"/>
                </a:cxn>
                <a:cxn ang="0">
                  <a:pos x="connsiteX2" y="connsiteY2"/>
                </a:cxn>
                <a:cxn ang="0">
                  <a:pos x="connsiteX3" y="connsiteY3"/>
                </a:cxn>
              </a:cxnLst>
              <a:rect l="l" t="t" r="r" b="b"/>
              <a:pathLst>
                <a:path w="311226" h="750093">
                  <a:moveTo>
                    <a:pt x="40481" y="750093"/>
                  </a:moveTo>
                  <a:lnTo>
                    <a:pt x="0" y="0"/>
                  </a:lnTo>
                  <a:cubicBezTo>
                    <a:pt x="160867" y="3439"/>
                    <a:pt x="307446" y="23549"/>
                    <a:pt x="311150" y="88900"/>
                  </a:cubicBezTo>
                  <a:cubicBezTo>
                    <a:pt x="315383" y="196056"/>
                    <a:pt x="143404" y="241300"/>
                    <a:pt x="16669" y="260350"/>
                  </a:cubicBezTo>
                </a:path>
              </a:pathLst>
            </a:custGeom>
            <a:noFill/>
            <a:ln w="44450" cap="rnd">
              <a:solidFill>
                <a:srgbClr val="01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5245100" y="3622676"/>
              <a:ext cx="419100" cy="562158"/>
            </a:xfrm>
            <a:custGeom>
              <a:avLst/>
              <a:gdLst>
                <a:gd name="connsiteX0" fmla="*/ 374650 w 419100"/>
                <a:gd name="connsiteY0" fmla="*/ 0 h 590550"/>
                <a:gd name="connsiteX1" fmla="*/ 0 w 419100"/>
                <a:gd name="connsiteY1" fmla="*/ 406400 h 590550"/>
                <a:gd name="connsiteX2" fmla="*/ 412750 w 419100"/>
                <a:gd name="connsiteY2" fmla="*/ 330200 h 590550"/>
                <a:gd name="connsiteX3" fmla="*/ 6350 w 419100"/>
                <a:gd name="connsiteY3" fmla="*/ 406400 h 590550"/>
                <a:gd name="connsiteX4" fmla="*/ 419100 w 419100"/>
                <a:gd name="connsiteY4" fmla="*/ 590550 h 590550"/>
                <a:gd name="connsiteX0" fmla="*/ 374650 w 419100"/>
                <a:gd name="connsiteY0" fmla="*/ 0 h 590550"/>
                <a:gd name="connsiteX1" fmla="*/ 0 w 419100"/>
                <a:gd name="connsiteY1" fmla="*/ 406400 h 590550"/>
                <a:gd name="connsiteX2" fmla="*/ 412750 w 419100"/>
                <a:gd name="connsiteY2" fmla="*/ 330200 h 590550"/>
                <a:gd name="connsiteX3" fmla="*/ 6350 w 419100"/>
                <a:gd name="connsiteY3" fmla="*/ 406400 h 590550"/>
                <a:gd name="connsiteX4" fmla="*/ 419100 w 419100"/>
                <a:gd name="connsiteY4" fmla="*/ 590550 h 590550"/>
                <a:gd name="connsiteX0" fmla="*/ 374650 w 419100"/>
                <a:gd name="connsiteY0" fmla="*/ 0 h 590733"/>
                <a:gd name="connsiteX1" fmla="*/ 0 w 419100"/>
                <a:gd name="connsiteY1" fmla="*/ 406400 h 590733"/>
                <a:gd name="connsiteX2" fmla="*/ 412750 w 419100"/>
                <a:gd name="connsiteY2" fmla="*/ 330200 h 590733"/>
                <a:gd name="connsiteX3" fmla="*/ 6350 w 419100"/>
                <a:gd name="connsiteY3" fmla="*/ 406400 h 590733"/>
                <a:gd name="connsiteX4" fmla="*/ 419100 w 419100"/>
                <a:gd name="connsiteY4" fmla="*/ 590550 h 590733"/>
                <a:gd name="connsiteX0" fmla="*/ 374650 w 419100"/>
                <a:gd name="connsiteY0" fmla="*/ 0 h 590733"/>
                <a:gd name="connsiteX1" fmla="*/ 0 w 419100"/>
                <a:gd name="connsiteY1" fmla="*/ 406400 h 590733"/>
                <a:gd name="connsiteX2" fmla="*/ 412750 w 419100"/>
                <a:gd name="connsiteY2" fmla="*/ 330200 h 590733"/>
                <a:gd name="connsiteX3" fmla="*/ 6350 w 419100"/>
                <a:gd name="connsiteY3" fmla="*/ 406400 h 590733"/>
                <a:gd name="connsiteX4" fmla="*/ 419100 w 419100"/>
                <a:gd name="connsiteY4" fmla="*/ 590550 h 590733"/>
                <a:gd name="connsiteX0" fmla="*/ 374650 w 419100"/>
                <a:gd name="connsiteY0" fmla="*/ 0 h 590733"/>
                <a:gd name="connsiteX1" fmla="*/ 0 w 419100"/>
                <a:gd name="connsiteY1" fmla="*/ 406400 h 590733"/>
                <a:gd name="connsiteX2" fmla="*/ 412750 w 419100"/>
                <a:gd name="connsiteY2" fmla="*/ 330200 h 590733"/>
                <a:gd name="connsiteX3" fmla="*/ 6350 w 419100"/>
                <a:gd name="connsiteY3" fmla="*/ 406400 h 590733"/>
                <a:gd name="connsiteX4" fmla="*/ 419100 w 419100"/>
                <a:gd name="connsiteY4" fmla="*/ 590550 h 590733"/>
                <a:gd name="connsiteX0" fmla="*/ 384175 w 419100"/>
                <a:gd name="connsiteY0" fmla="*/ 0 h 562158"/>
                <a:gd name="connsiteX1" fmla="*/ 0 w 419100"/>
                <a:gd name="connsiteY1" fmla="*/ 377825 h 562158"/>
                <a:gd name="connsiteX2" fmla="*/ 412750 w 419100"/>
                <a:gd name="connsiteY2" fmla="*/ 301625 h 562158"/>
                <a:gd name="connsiteX3" fmla="*/ 6350 w 419100"/>
                <a:gd name="connsiteY3" fmla="*/ 377825 h 562158"/>
                <a:gd name="connsiteX4" fmla="*/ 419100 w 419100"/>
                <a:gd name="connsiteY4" fmla="*/ 561975 h 562158"/>
                <a:gd name="connsiteX0" fmla="*/ 384175 w 419100"/>
                <a:gd name="connsiteY0" fmla="*/ 0 h 562158"/>
                <a:gd name="connsiteX1" fmla="*/ 0 w 419100"/>
                <a:gd name="connsiteY1" fmla="*/ 377825 h 562158"/>
                <a:gd name="connsiteX2" fmla="*/ 412750 w 419100"/>
                <a:gd name="connsiteY2" fmla="*/ 301625 h 562158"/>
                <a:gd name="connsiteX3" fmla="*/ 6350 w 419100"/>
                <a:gd name="connsiteY3" fmla="*/ 377825 h 562158"/>
                <a:gd name="connsiteX4" fmla="*/ 419100 w 419100"/>
                <a:gd name="connsiteY4" fmla="*/ 561975 h 56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100" h="562158">
                  <a:moveTo>
                    <a:pt x="384175" y="0"/>
                  </a:moveTo>
                  <a:cubicBezTo>
                    <a:pt x="94986" y="87842"/>
                    <a:pt x="1058" y="173301"/>
                    <a:pt x="0" y="377825"/>
                  </a:cubicBezTo>
                  <a:lnTo>
                    <a:pt x="412750" y="301625"/>
                  </a:lnTo>
                  <a:lnTo>
                    <a:pt x="6350" y="377825"/>
                  </a:lnTo>
                  <a:cubicBezTo>
                    <a:pt x="5821" y="534458"/>
                    <a:pt x="98161" y="564886"/>
                    <a:pt x="419100" y="561975"/>
                  </a:cubicBezTo>
                </a:path>
              </a:pathLst>
            </a:custGeom>
            <a:noFill/>
            <a:ln w="44450" cap="rnd">
              <a:solidFill>
                <a:srgbClr val="01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11" descr="A picture containing table, cup, indoor, sitting&#10;&#10;Description automatically generated">
            <a:extLst>
              <a:ext uri="{FF2B5EF4-FFF2-40B4-BE49-F238E27FC236}">
                <a16:creationId xmlns:a16="http://schemas.microsoft.com/office/drawing/2014/main" id="{77D58F22-7DB8-4E3F-AE6B-03DD95DB62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Mold-blown glass beaker with Greek inscription, “Rejoice!,” 1st–2nd centuries AD</a:t>
            </a:r>
          </a:p>
        </p:txBody>
      </p:sp>
      <p:sp>
        <p:nvSpPr>
          <p:cNvPr id="4" name="Text Placeholder 3"/>
          <p:cNvSpPr>
            <a:spLocks noGrp="1"/>
          </p:cNvSpPr>
          <p:nvPr>
            <p:ph type="body" sz="quarter" idx="12"/>
          </p:nvPr>
        </p:nvSpPr>
        <p:spPr/>
        <p:txBody>
          <a:bodyPr/>
          <a:lstStyle/>
          <a:p>
            <a:r>
              <a:rPr lang="en-US" dirty="0"/>
              <a:t>3:1</a:t>
            </a:r>
          </a:p>
        </p:txBody>
      </p:sp>
      <p:sp>
        <p:nvSpPr>
          <p:cNvPr id="2" name="Title 1"/>
          <p:cNvSpPr>
            <a:spLocks noGrp="1"/>
          </p:cNvSpPr>
          <p:nvPr>
            <p:ph type="title"/>
          </p:nvPr>
        </p:nvSpPr>
        <p:spPr/>
        <p:txBody>
          <a:bodyPr/>
          <a:lstStyle/>
          <a:p>
            <a:r>
              <a:rPr lang="en-US" dirty="0"/>
              <a:t>Finally, my brothers, rejoice in the Lord</a:t>
            </a:r>
          </a:p>
        </p:txBody>
      </p:sp>
    </p:spTree>
    <p:extLst>
      <p:ext uri="{BB962C8B-B14F-4D97-AF65-F5344CB8AC3E}">
        <p14:creationId xmlns:p14="http://schemas.microsoft.com/office/powerpoint/2010/main" val="10257377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1b PLBL, PCB size\03 Jerusalem\Jewish Quarter\Temple model with altar, tb0103125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9888"/>
            <a:ext cx="9144000" cy="61166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Jerusalem Temple model with altar</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For we are the circumcision, who worship by the Spirit of God</a:t>
            </a:r>
          </a:p>
        </p:txBody>
      </p:sp>
    </p:spTree>
    <p:extLst>
      <p:ext uri="{BB962C8B-B14F-4D97-AF65-F5344CB8AC3E}">
        <p14:creationId xmlns:p14="http://schemas.microsoft.com/office/powerpoint/2010/main" val="42118378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 man in prayer, with a dove and the </a:t>
            </a:r>
            <a:r>
              <a:rPr lang="en-US" dirty="0" err="1"/>
              <a:t>Christogram</a:t>
            </a:r>
            <a:endParaRPr lang="en-US" dirty="0"/>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For we are the circumcision, who worship by the Spirit of God and glory in Christ Jesus</a:t>
            </a:r>
          </a:p>
        </p:txBody>
      </p:sp>
      <p:pic>
        <p:nvPicPr>
          <p:cNvPr id="3074" name="Picture 2" descr="C:\Users\Kris\Documents\Bolen\04 0Adds 2012\19 Museum\Rome Museums\Diocletian Baths\Religions\Relief of man receiving bird with branch, Christogram, prayer, dove, olive branch, tb051317839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5125"/>
            <a:ext cx="9144000" cy="6126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24817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Mount Gerizim and Jacob’s Well (aerial view from the northeast)</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For we are the circumcision, who worship by the Spirit of God and glory in Christ Jesus</a:t>
            </a:r>
          </a:p>
        </p:txBody>
      </p:sp>
    </p:spTree>
    <p:extLst>
      <p:ext uri="{BB962C8B-B14F-4D97-AF65-F5344CB8AC3E}">
        <p14:creationId xmlns:p14="http://schemas.microsoft.com/office/powerpoint/2010/main" val="22346423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Mount Gerizim and Jacob’s Well (aerial view from the northeast)</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For we are the circumcision, who worship by the Spirit of God and glory in Christ Jesus</a:t>
            </a:r>
          </a:p>
        </p:txBody>
      </p:sp>
      <p:sp>
        <p:nvSpPr>
          <p:cNvPr id="7" name="TextBox 6"/>
          <p:cNvSpPr txBox="1"/>
          <p:nvPr/>
        </p:nvSpPr>
        <p:spPr>
          <a:xfrm>
            <a:off x="6858000" y="4038600"/>
            <a:ext cx="1438342" cy="400110"/>
          </a:xfrm>
          <a:prstGeom prst="rect">
            <a:avLst/>
          </a:prstGeom>
          <a:noFill/>
        </p:spPr>
        <p:txBody>
          <a:bodyPr wrap="none" rtlCol="0">
            <a:spAutoFit/>
          </a:bodyPr>
          <a:lstStyle/>
          <a:p>
            <a:pPr algn="ctr">
              <a:defRPr/>
            </a:pPr>
            <a:r>
              <a:rPr lang="en-US" sz="2000" dirty="0">
                <a:solidFill>
                  <a:srgbClr val="FEFF00"/>
                </a:solidFill>
                <a:effectLst>
                  <a:glow rad="76200">
                    <a:srgbClr val="010000">
                      <a:alpha val="60000"/>
                    </a:srgbClr>
                  </a:glow>
                </a:effectLst>
                <a:latin typeface="Calibri" pitchFamily="34" charset="0"/>
                <a:cs typeface="Calibri" pitchFamily="34" charset="0"/>
              </a:rPr>
              <a:t>Jacob’s Well</a:t>
            </a:r>
          </a:p>
        </p:txBody>
      </p:sp>
      <p:sp>
        <p:nvSpPr>
          <p:cNvPr id="9" name="TextBox 8"/>
          <p:cNvSpPr txBox="1"/>
          <p:nvPr/>
        </p:nvSpPr>
        <p:spPr>
          <a:xfrm>
            <a:off x="4343400" y="1752600"/>
            <a:ext cx="1754839" cy="400110"/>
          </a:xfrm>
          <a:prstGeom prst="rect">
            <a:avLst/>
          </a:prstGeom>
          <a:noFill/>
        </p:spPr>
        <p:txBody>
          <a:bodyPr wrap="none" rtlCol="0">
            <a:spAutoFit/>
          </a:bodyPr>
          <a:lstStyle/>
          <a:p>
            <a:pPr algn="ctr">
              <a:defRPr/>
            </a:pPr>
            <a:r>
              <a:rPr lang="en-US" sz="2000" dirty="0">
                <a:solidFill>
                  <a:srgbClr val="FEFFFF"/>
                </a:solidFill>
                <a:effectLst>
                  <a:glow rad="76200">
                    <a:srgbClr val="010000">
                      <a:alpha val="60000"/>
                    </a:srgbClr>
                  </a:glow>
                </a:effectLst>
                <a:latin typeface="Calibri" pitchFamily="34" charset="0"/>
                <a:cs typeface="Calibri" pitchFamily="34" charset="0"/>
              </a:rPr>
              <a:t>Mount Gerizim</a:t>
            </a:r>
          </a:p>
        </p:txBody>
      </p:sp>
      <p:sp>
        <p:nvSpPr>
          <p:cNvPr id="10" name="TextBox 9"/>
          <p:cNvSpPr txBox="1"/>
          <p:nvPr/>
        </p:nvSpPr>
        <p:spPr>
          <a:xfrm>
            <a:off x="1150176" y="1080139"/>
            <a:ext cx="2043060" cy="707886"/>
          </a:xfrm>
          <a:prstGeom prst="rect">
            <a:avLst/>
          </a:prstGeom>
          <a:noFill/>
        </p:spPr>
        <p:txBody>
          <a:bodyPr wrap="none" rtlCol="0">
            <a:spAutoFit/>
          </a:bodyPr>
          <a:lstStyle/>
          <a:p>
            <a:pPr algn="ctr">
              <a:defRPr/>
            </a:pPr>
            <a:r>
              <a:rPr lang="en-US" sz="2000" dirty="0">
                <a:solidFill>
                  <a:srgbClr val="FEFFFF"/>
                </a:solidFill>
                <a:effectLst>
                  <a:glow rad="76200">
                    <a:srgbClr val="010000">
                      <a:alpha val="60000"/>
                    </a:srgbClr>
                  </a:glow>
                </a:effectLst>
                <a:latin typeface="Calibri" pitchFamily="34" charset="0"/>
                <a:cs typeface="Calibri" pitchFamily="34" charset="0"/>
              </a:rPr>
              <a:t>Location of </a:t>
            </a:r>
            <a:br>
              <a:rPr lang="en-US" sz="2000" dirty="0">
                <a:solidFill>
                  <a:srgbClr val="FEFFFF"/>
                </a:solidFill>
                <a:effectLst>
                  <a:glow rad="76200">
                    <a:srgbClr val="010000">
                      <a:alpha val="60000"/>
                    </a:srgbClr>
                  </a:glow>
                </a:effectLst>
                <a:latin typeface="Calibri" pitchFamily="34" charset="0"/>
                <a:cs typeface="Calibri" pitchFamily="34" charset="0"/>
              </a:rPr>
            </a:br>
            <a:r>
              <a:rPr lang="en-US" sz="2000" dirty="0">
                <a:solidFill>
                  <a:srgbClr val="FEFFFF"/>
                </a:solidFill>
                <a:effectLst>
                  <a:glow rad="76200">
                    <a:srgbClr val="010000">
                      <a:alpha val="60000"/>
                    </a:srgbClr>
                  </a:glow>
                </a:effectLst>
                <a:latin typeface="Calibri" pitchFamily="34" charset="0"/>
                <a:cs typeface="Calibri" pitchFamily="34" charset="0"/>
              </a:rPr>
              <a:t>Samaritan temple</a:t>
            </a:r>
          </a:p>
        </p:txBody>
      </p:sp>
      <p:cxnSp>
        <p:nvCxnSpPr>
          <p:cNvPr id="11" name="Straight Arrow Connector 10"/>
          <p:cNvCxnSpPr/>
          <p:nvPr/>
        </p:nvCxnSpPr>
        <p:spPr>
          <a:xfrm>
            <a:off x="2269671" y="1781858"/>
            <a:ext cx="397329" cy="275542"/>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8" name="Oval 7">
            <a:extLst>
              <a:ext uri="{FF2B5EF4-FFF2-40B4-BE49-F238E27FC236}">
                <a16:creationId xmlns:a16="http://schemas.microsoft.com/office/drawing/2014/main" id="{AC96E416-FD4A-4628-AD4C-109B9F777FC0}"/>
              </a:ext>
            </a:extLst>
          </p:cNvPr>
          <p:cNvSpPr/>
          <p:nvPr/>
        </p:nvSpPr>
        <p:spPr>
          <a:xfrm>
            <a:off x="6553200" y="4495800"/>
            <a:ext cx="1219200" cy="838200"/>
          </a:xfrm>
          <a:prstGeom prst="ellips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5354685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Old photo of two people standing in front of a building&#10;&#10;Description automatically generated">
            <a:extLst>
              <a:ext uri="{FF2B5EF4-FFF2-40B4-BE49-F238E27FC236}">
                <a16:creationId xmlns:a16="http://schemas.microsoft.com/office/drawing/2014/main" id="{9A9CB589-5F3B-4B12-8553-A9F9B808B1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5559" y="338328"/>
            <a:ext cx="5892882" cy="6181344"/>
          </a:xfrm>
          <a:prstGeom prst="rect">
            <a:avLst/>
          </a:prstGeom>
        </p:spPr>
      </p:pic>
      <p:sp>
        <p:nvSpPr>
          <p:cNvPr id="2" name="Text Placeholder 1">
            <a:extLst>
              <a:ext uri="{FF2B5EF4-FFF2-40B4-BE49-F238E27FC236}">
                <a16:creationId xmlns:a16="http://schemas.microsoft.com/office/drawing/2014/main" id="{A5CC0F13-5EE5-4128-9A0B-051B4F224D9F}"/>
              </a:ext>
            </a:extLst>
          </p:cNvPr>
          <p:cNvSpPr>
            <a:spLocks noGrp="1"/>
          </p:cNvSpPr>
          <p:nvPr>
            <p:ph type="body" sz="quarter" idx="10"/>
          </p:nvPr>
        </p:nvSpPr>
        <p:spPr/>
        <p:txBody>
          <a:bodyPr/>
          <a:lstStyle/>
          <a:p>
            <a:r>
              <a:rPr lang="en-US" dirty="0"/>
              <a:t>Jewish man wearing a prayer shawl and wrapping his arm in a phylactery, Turkestan, circa 1870</a:t>
            </a:r>
          </a:p>
        </p:txBody>
      </p:sp>
      <p:sp>
        <p:nvSpPr>
          <p:cNvPr id="3" name="Text Placeholder 2">
            <a:extLst>
              <a:ext uri="{FF2B5EF4-FFF2-40B4-BE49-F238E27FC236}">
                <a16:creationId xmlns:a16="http://schemas.microsoft.com/office/drawing/2014/main" id="{761F97F3-0027-4821-90D9-1D812682CAF5}"/>
              </a:ext>
            </a:extLst>
          </p:cNvPr>
          <p:cNvSpPr>
            <a:spLocks noGrp="1"/>
          </p:cNvSpPr>
          <p:nvPr>
            <p:ph type="body" sz="quarter" idx="12"/>
          </p:nvPr>
        </p:nvSpPr>
        <p:spPr/>
        <p:txBody>
          <a:bodyPr/>
          <a:lstStyle/>
          <a:p>
            <a:r>
              <a:rPr lang="en-US" dirty="0"/>
              <a:t>3:4</a:t>
            </a:r>
          </a:p>
        </p:txBody>
      </p:sp>
      <p:sp>
        <p:nvSpPr>
          <p:cNvPr id="4" name="Title 3">
            <a:extLst>
              <a:ext uri="{FF2B5EF4-FFF2-40B4-BE49-F238E27FC236}">
                <a16:creationId xmlns:a16="http://schemas.microsoft.com/office/drawing/2014/main" id="{C1F60C54-9B23-4E07-A036-08F2979A32C1}"/>
              </a:ext>
            </a:extLst>
          </p:cNvPr>
          <p:cNvSpPr>
            <a:spLocks noGrp="1"/>
          </p:cNvSpPr>
          <p:nvPr>
            <p:ph type="title"/>
          </p:nvPr>
        </p:nvSpPr>
        <p:spPr/>
        <p:txBody>
          <a:bodyPr/>
          <a:lstStyle/>
          <a:p>
            <a:r>
              <a:rPr lang="en-US" dirty="0"/>
              <a:t>If anyone thinks he has reason to put confidence in the flesh, I have far more</a:t>
            </a:r>
          </a:p>
        </p:txBody>
      </p:sp>
    </p:spTree>
    <p:extLst>
      <p:ext uri="{BB962C8B-B14F-4D97-AF65-F5344CB8AC3E}">
        <p14:creationId xmlns:p14="http://schemas.microsoft.com/office/powerpoint/2010/main" val="19232741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5CC0F13-5EE5-4128-9A0B-051B4F224D9F}"/>
              </a:ext>
            </a:extLst>
          </p:cNvPr>
          <p:cNvSpPr>
            <a:spLocks noGrp="1"/>
          </p:cNvSpPr>
          <p:nvPr>
            <p:ph type="body" sz="quarter" idx="10"/>
          </p:nvPr>
        </p:nvSpPr>
        <p:spPr/>
        <p:txBody>
          <a:bodyPr/>
          <a:lstStyle/>
          <a:p>
            <a:r>
              <a:rPr lang="en-US" dirty="0"/>
              <a:t>Tools of </a:t>
            </a:r>
            <a:r>
              <a:rPr lang="en-US" i="1" dirty="0" err="1"/>
              <a:t>mohel</a:t>
            </a:r>
            <a:r>
              <a:rPr lang="en-US" dirty="0"/>
              <a:t> for circumcision</a:t>
            </a:r>
          </a:p>
        </p:txBody>
      </p:sp>
      <p:sp>
        <p:nvSpPr>
          <p:cNvPr id="3" name="Text Placeholder 2">
            <a:extLst>
              <a:ext uri="{FF2B5EF4-FFF2-40B4-BE49-F238E27FC236}">
                <a16:creationId xmlns:a16="http://schemas.microsoft.com/office/drawing/2014/main" id="{761F97F3-0027-4821-90D9-1D812682CAF5}"/>
              </a:ext>
            </a:extLst>
          </p:cNvPr>
          <p:cNvSpPr>
            <a:spLocks noGrp="1"/>
          </p:cNvSpPr>
          <p:nvPr>
            <p:ph type="body" sz="quarter" idx="12"/>
          </p:nvPr>
        </p:nvSpPr>
        <p:spPr/>
        <p:txBody>
          <a:bodyPr/>
          <a:lstStyle/>
          <a:p>
            <a:r>
              <a:rPr lang="en-US" dirty="0"/>
              <a:t>3:5</a:t>
            </a:r>
          </a:p>
        </p:txBody>
      </p:sp>
      <p:sp>
        <p:nvSpPr>
          <p:cNvPr id="4" name="Title 3">
            <a:extLst>
              <a:ext uri="{FF2B5EF4-FFF2-40B4-BE49-F238E27FC236}">
                <a16:creationId xmlns:a16="http://schemas.microsoft.com/office/drawing/2014/main" id="{C1F60C54-9B23-4E07-A036-08F2979A32C1}"/>
              </a:ext>
            </a:extLst>
          </p:cNvPr>
          <p:cNvSpPr>
            <a:spLocks noGrp="1"/>
          </p:cNvSpPr>
          <p:nvPr>
            <p:ph type="title"/>
          </p:nvPr>
        </p:nvSpPr>
        <p:spPr/>
        <p:txBody>
          <a:bodyPr/>
          <a:lstStyle/>
          <a:p>
            <a:r>
              <a:rPr lang="en-US" dirty="0"/>
              <a:t>Circumcised the eighth day</a:t>
            </a:r>
          </a:p>
        </p:txBody>
      </p:sp>
      <p:pic>
        <p:nvPicPr>
          <p:cNvPr id="6" name="Picture 5" descr="A group of people in a room&#10;&#10;Description automatically generated">
            <a:extLst>
              <a:ext uri="{FF2B5EF4-FFF2-40B4-BE49-F238E27FC236}">
                <a16:creationId xmlns:a16="http://schemas.microsoft.com/office/drawing/2014/main" id="{37103B05-3EF2-B046-BD27-5CE26D5870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650"/>
            <a:ext cx="9144000" cy="6108700"/>
          </a:xfrm>
          <a:prstGeom prst="rect">
            <a:avLst/>
          </a:prstGeom>
        </p:spPr>
      </p:pic>
    </p:spTree>
    <p:extLst>
      <p:ext uri="{BB962C8B-B14F-4D97-AF65-F5344CB8AC3E}">
        <p14:creationId xmlns:p14="http://schemas.microsoft.com/office/powerpoint/2010/main" val="42232398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5CC0F13-5EE5-4128-9A0B-051B4F224D9F}"/>
              </a:ext>
            </a:extLst>
          </p:cNvPr>
          <p:cNvSpPr>
            <a:spLocks noGrp="1"/>
          </p:cNvSpPr>
          <p:nvPr>
            <p:ph type="body" sz="quarter" idx="10"/>
          </p:nvPr>
        </p:nvSpPr>
        <p:spPr/>
        <p:txBody>
          <a:bodyPr/>
          <a:lstStyle/>
          <a:p>
            <a:r>
              <a:rPr lang="en-US" dirty="0"/>
              <a:t>Circumcision ceremony in Judean hills</a:t>
            </a:r>
          </a:p>
        </p:txBody>
      </p:sp>
      <p:sp>
        <p:nvSpPr>
          <p:cNvPr id="3" name="Text Placeholder 2">
            <a:extLst>
              <a:ext uri="{FF2B5EF4-FFF2-40B4-BE49-F238E27FC236}">
                <a16:creationId xmlns:a16="http://schemas.microsoft.com/office/drawing/2014/main" id="{761F97F3-0027-4821-90D9-1D812682CAF5}"/>
              </a:ext>
            </a:extLst>
          </p:cNvPr>
          <p:cNvSpPr>
            <a:spLocks noGrp="1"/>
          </p:cNvSpPr>
          <p:nvPr>
            <p:ph type="body" sz="quarter" idx="12"/>
          </p:nvPr>
        </p:nvSpPr>
        <p:spPr/>
        <p:txBody>
          <a:bodyPr/>
          <a:lstStyle/>
          <a:p>
            <a:r>
              <a:rPr lang="en-US" dirty="0"/>
              <a:t>3:5</a:t>
            </a:r>
          </a:p>
        </p:txBody>
      </p:sp>
      <p:sp>
        <p:nvSpPr>
          <p:cNvPr id="4" name="Title 3">
            <a:extLst>
              <a:ext uri="{FF2B5EF4-FFF2-40B4-BE49-F238E27FC236}">
                <a16:creationId xmlns:a16="http://schemas.microsoft.com/office/drawing/2014/main" id="{C1F60C54-9B23-4E07-A036-08F2979A32C1}"/>
              </a:ext>
            </a:extLst>
          </p:cNvPr>
          <p:cNvSpPr>
            <a:spLocks noGrp="1"/>
          </p:cNvSpPr>
          <p:nvPr>
            <p:ph type="title"/>
          </p:nvPr>
        </p:nvSpPr>
        <p:spPr/>
        <p:txBody>
          <a:bodyPr/>
          <a:lstStyle/>
          <a:p>
            <a:r>
              <a:rPr lang="en-US" dirty="0"/>
              <a:t>Circumcised the eighth day</a:t>
            </a:r>
          </a:p>
        </p:txBody>
      </p:sp>
      <p:pic>
        <p:nvPicPr>
          <p:cNvPr id="7" name="Picture 6" descr="A group of people sitting at a table&#10;&#10;Description automatically generated">
            <a:extLst>
              <a:ext uri="{FF2B5EF4-FFF2-40B4-BE49-F238E27FC236}">
                <a16:creationId xmlns:a16="http://schemas.microsoft.com/office/drawing/2014/main" id="{860957EF-945D-D448-8372-B2222AA544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650"/>
            <a:ext cx="9144000" cy="6108700"/>
          </a:xfrm>
          <a:prstGeom prst="rect">
            <a:avLst/>
          </a:prstGeom>
        </p:spPr>
      </p:pic>
    </p:spTree>
    <p:extLst>
      <p:ext uri="{BB962C8B-B14F-4D97-AF65-F5344CB8AC3E}">
        <p14:creationId xmlns:p14="http://schemas.microsoft.com/office/powerpoint/2010/main" val="18609949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5CC0F13-5EE5-4128-9A0B-051B4F224D9F}"/>
              </a:ext>
            </a:extLst>
          </p:cNvPr>
          <p:cNvSpPr>
            <a:spLocks noGrp="1"/>
          </p:cNvSpPr>
          <p:nvPr>
            <p:ph type="body" sz="quarter" idx="10"/>
          </p:nvPr>
        </p:nvSpPr>
        <p:spPr/>
        <p:txBody>
          <a:bodyPr/>
          <a:lstStyle/>
          <a:p>
            <a:r>
              <a:rPr lang="en-US" dirty="0"/>
              <a:t>Merneptah Stele, from Thebes, 13th century BC</a:t>
            </a:r>
          </a:p>
        </p:txBody>
      </p:sp>
      <p:sp>
        <p:nvSpPr>
          <p:cNvPr id="3" name="Text Placeholder 2">
            <a:extLst>
              <a:ext uri="{FF2B5EF4-FFF2-40B4-BE49-F238E27FC236}">
                <a16:creationId xmlns:a16="http://schemas.microsoft.com/office/drawing/2014/main" id="{761F97F3-0027-4821-90D9-1D812682CAF5}"/>
              </a:ext>
            </a:extLst>
          </p:cNvPr>
          <p:cNvSpPr>
            <a:spLocks noGrp="1"/>
          </p:cNvSpPr>
          <p:nvPr>
            <p:ph type="body" sz="quarter" idx="12"/>
          </p:nvPr>
        </p:nvSpPr>
        <p:spPr/>
        <p:txBody>
          <a:bodyPr/>
          <a:lstStyle/>
          <a:p>
            <a:r>
              <a:rPr lang="en-US" dirty="0"/>
              <a:t>3:5</a:t>
            </a:r>
          </a:p>
        </p:txBody>
      </p:sp>
      <p:sp>
        <p:nvSpPr>
          <p:cNvPr id="4" name="Title 3">
            <a:extLst>
              <a:ext uri="{FF2B5EF4-FFF2-40B4-BE49-F238E27FC236}">
                <a16:creationId xmlns:a16="http://schemas.microsoft.com/office/drawing/2014/main" id="{C1F60C54-9B23-4E07-A036-08F2979A32C1}"/>
              </a:ext>
            </a:extLst>
          </p:cNvPr>
          <p:cNvSpPr>
            <a:spLocks noGrp="1"/>
          </p:cNvSpPr>
          <p:nvPr>
            <p:ph type="title"/>
          </p:nvPr>
        </p:nvSpPr>
        <p:spPr/>
        <p:txBody>
          <a:bodyPr/>
          <a:lstStyle/>
          <a:p>
            <a:r>
              <a:rPr lang="en-US" dirty="0"/>
              <a:t>Circumcised the eighth day, of the race of Israel</a:t>
            </a:r>
          </a:p>
        </p:txBody>
      </p:sp>
      <p:pic>
        <p:nvPicPr>
          <p:cNvPr id="6" name="Picture 5" descr="A picture containing wall, indoor, building, sitting&#10;&#10;Description automatically generated">
            <a:extLst>
              <a:ext uri="{FF2B5EF4-FFF2-40B4-BE49-F238E27FC236}">
                <a16:creationId xmlns:a16="http://schemas.microsoft.com/office/drawing/2014/main" id="{0262516B-7F83-8340-AE1F-0F07E01BBB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3996" y="365760"/>
            <a:ext cx="4615434" cy="6153912"/>
          </a:xfrm>
          <a:prstGeom prst="rect">
            <a:avLst/>
          </a:prstGeom>
        </p:spPr>
      </p:pic>
    </p:spTree>
    <p:extLst>
      <p:ext uri="{BB962C8B-B14F-4D97-AF65-F5344CB8AC3E}">
        <p14:creationId xmlns:p14="http://schemas.microsoft.com/office/powerpoint/2010/main" val="5442803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ogo&#10;&#10;Description automatically generated">
            <a:extLst>
              <a:ext uri="{FF2B5EF4-FFF2-40B4-BE49-F238E27FC236}">
                <a16:creationId xmlns:a16="http://schemas.microsoft.com/office/drawing/2014/main" id="{807A6C2C-60D5-486A-A7C6-A10B7BE49E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“Israel” on the Merneptah Stele, from Thebes, 13th century BC</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Circumcised the eighth day, of the race of Israel</a:t>
            </a:r>
          </a:p>
        </p:txBody>
      </p:sp>
    </p:spTree>
    <p:extLst>
      <p:ext uri="{BB962C8B-B14F-4D97-AF65-F5344CB8AC3E}">
        <p14:creationId xmlns:p14="http://schemas.microsoft.com/office/powerpoint/2010/main" val="10742402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one building&#10;&#10;Description automatically generated">
            <a:extLst>
              <a:ext uri="{FF2B5EF4-FFF2-40B4-BE49-F238E27FC236}">
                <a16:creationId xmlns:a16="http://schemas.microsoft.com/office/drawing/2014/main" id="{60830FF6-388A-40BF-B8E3-26638256C7FF}"/>
              </a:ext>
            </a:extLst>
          </p:cNvPr>
          <p:cNvPicPr>
            <a:picLocks noChangeAspect="1"/>
          </p:cNvPicPr>
          <p:nvPr/>
        </p:nvPicPr>
        <p:blipFill rotWithShape="1">
          <a:blip r:embed="rId3">
            <a:extLst>
              <a:ext uri="{28A0092B-C50C-407E-A947-70E740481C1C}">
                <a14:useLocalDpi xmlns:a14="http://schemas.microsoft.com/office/drawing/2010/main" val="0"/>
              </a:ext>
            </a:extLst>
          </a:blip>
          <a:srcRect t="3327"/>
          <a:stretch/>
        </p:blipFill>
        <p:spPr>
          <a:xfrm>
            <a:off x="3175" y="0"/>
            <a:ext cx="9144000" cy="6737680"/>
          </a:xfrm>
          <a:prstGeom prst="rect">
            <a:avLst/>
          </a:prstGeom>
        </p:spPr>
      </p:pic>
      <p:sp>
        <p:nvSpPr>
          <p:cNvPr id="2" name="Text Placeholder 1"/>
          <p:cNvSpPr>
            <a:spLocks noGrp="1"/>
          </p:cNvSpPr>
          <p:nvPr>
            <p:ph type="body" sz="quarter" idx="10"/>
          </p:nvPr>
        </p:nvSpPr>
        <p:spPr/>
        <p:txBody>
          <a:bodyPr/>
          <a:lstStyle/>
          <a:p>
            <a:r>
              <a:rPr lang="en-US" dirty="0"/>
              <a:t>“Israel” on the Berlin Statue Pedestal Relief 21687, reign of Amenhotep II, circa 1400 BC</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Circumcised the eighth day, of the race of Israel</a:t>
            </a:r>
          </a:p>
        </p:txBody>
      </p:sp>
    </p:spTree>
    <p:extLst>
      <p:ext uri="{BB962C8B-B14F-4D97-AF65-F5344CB8AC3E}">
        <p14:creationId xmlns:p14="http://schemas.microsoft.com/office/powerpoint/2010/main" val="41389018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Painting of a spatula, waxed tablets, inkwell, and a roll of papyrus, from Pompeii, 1st century AD</a:t>
            </a:r>
          </a:p>
        </p:txBody>
      </p:sp>
      <p:sp>
        <p:nvSpPr>
          <p:cNvPr id="4" name="Text Placeholder 3"/>
          <p:cNvSpPr>
            <a:spLocks noGrp="1"/>
          </p:cNvSpPr>
          <p:nvPr>
            <p:ph type="body" sz="quarter" idx="12"/>
          </p:nvPr>
        </p:nvSpPr>
        <p:spPr/>
        <p:txBody>
          <a:bodyPr/>
          <a:lstStyle/>
          <a:p>
            <a:r>
              <a:rPr lang="en-US" dirty="0"/>
              <a:t>3:1</a:t>
            </a:r>
          </a:p>
        </p:txBody>
      </p:sp>
      <p:sp>
        <p:nvSpPr>
          <p:cNvPr id="2" name="Title 1"/>
          <p:cNvSpPr>
            <a:spLocks noGrp="1"/>
          </p:cNvSpPr>
          <p:nvPr>
            <p:ph type="title"/>
          </p:nvPr>
        </p:nvSpPr>
        <p:spPr/>
        <p:txBody>
          <a:bodyPr/>
          <a:lstStyle/>
          <a:p>
            <a:r>
              <a:rPr lang="en-US" dirty="0"/>
              <a:t>To write the same things to you is not bothersome to me</a:t>
            </a:r>
          </a:p>
        </p:txBody>
      </p:sp>
      <p:pic>
        <p:nvPicPr>
          <p:cNvPr id="9218" name="Picture 2" descr="C:\Users\Kris\Documents\Bolen\04 0Adds 2012\19 Museum\Rome Museums\Naples Museum\Coins\Painting of spatula, waxed tablets, inkwell, and roll of papyrus, from Pompeii, tb0515170890.jpg"/>
          <p:cNvPicPr>
            <a:picLocks noChangeAspect="1" noChangeArrowheads="1"/>
          </p:cNvPicPr>
          <p:nvPr/>
        </p:nvPicPr>
        <p:blipFill rotWithShape="1">
          <a:blip r:embed="rId3">
            <a:extLst>
              <a:ext uri="{28A0092B-C50C-407E-A947-70E740481C1C}">
                <a14:useLocalDpi xmlns:a14="http://schemas.microsoft.com/office/drawing/2010/main" val="0"/>
              </a:ext>
            </a:extLst>
          </a:blip>
          <a:srcRect l="7737" t="16946" r="7413" b="14483"/>
          <a:stretch/>
        </p:blipFill>
        <p:spPr bwMode="auto">
          <a:xfrm>
            <a:off x="0" y="1333498"/>
            <a:ext cx="9144000" cy="3657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05474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ece of stone&#10;&#10;Description automatically generated">
            <a:extLst>
              <a:ext uri="{FF2B5EF4-FFF2-40B4-BE49-F238E27FC236}">
                <a16:creationId xmlns:a16="http://schemas.microsoft.com/office/drawing/2014/main" id="{B5C5159A-ADC9-4381-93C9-B78503076C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296"/>
            <a:ext cx="9144000" cy="6748272"/>
          </a:xfrm>
          <a:prstGeom prst="rect">
            <a:avLst/>
          </a:prstGeom>
        </p:spPr>
      </p:pic>
      <p:sp>
        <p:nvSpPr>
          <p:cNvPr id="2" name="Text Placeholder 1"/>
          <p:cNvSpPr>
            <a:spLocks noGrp="1"/>
          </p:cNvSpPr>
          <p:nvPr>
            <p:ph type="body" sz="quarter" idx="10"/>
          </p:nvPr>
        </p:nvSpPr>
        <p:spPr/>
        <p:txBody>
          <a:bodyPr/>
          <a:lstStyle/>
          <a:p>
            <a:r>
              <a:rPr lang="en-US" dirty="0"/>
              <a:t>“Israel” on the Berlin Statue Pedestal Relief 21687, reign of Amenhotep II, circa 1400 BC</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Circumcised the eighth day, of the race of Israel</a:t>
            </a:r>
          </a:p>
        </p:txBody>
      </p:sp>
    </p:spTree>
    <p:extLst>
      <p:ext uri="{BB962C8B-B14F-4D97-AF65-F5344CB8AC3E}">
        <p14:creationId xmlns:p14="http://schemas.microsoft.com/office/powerpoint/2010/main" val="31709217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tone&#10;&#10;Description automatically generated">
            <a:extLst>
              <a:ext uri="{FF2B5EF4-FFF2-40B4-BE49-F238E27FC236}">
                <a16:creationId xmlns:a16="http://schemas.microsoft.com/office/drawing/2014/main" id="{6560B462-6F94-403E-A1A4-935C597FD3AA}"/>
              </a:ext>
            </a:extLst>
          </p:cNvPr>
          <p:cNvPicPr>
            <a:picLocks noChangeAspect="1"/>
          </p:cNvPicPr>
          <p:nvPr/>
        </p:nvPicPr>
        <p:blipFill rotWithShape="1">
          <a:blip r:embed="rId3">
            <a:extLst>
              <a:ext uri="{28A0092B-C50C-407E-A947-70E740481C1C}">
                <a14:useLocalDpi xmlns:a14="http://schemas.microsoft.com/office/drawing/2010/main" val="0"/>
              </a:ext>
            </a:extLst>
          </a:blip>
          <a:srcRect b="4035"/>
          <a:stretch/>
        </p:blipFill>
        <p:spPr>
          <a:xfrm>
            <a:off x="1517904" y="276733"/>
            <a:ext cx="6108192" cy="6581267"/>
          </a:xfrm>
          <a:prstGeom prst="rect">
            <a:avLst/>
          </a:prstGeom>
        </p:spPr>
      </p:pic>
      <p:sp>
        <p:nvSpPr>
          <p:cNvPr id="2" name="Text Placeholder 1"/>
          <p:cNvSpPr>
            <a:spLocks noGrp="1"/>
          </p:cNvSpPr>
          <p:nvPr>
            <p:ph type="body" sz="quarter" idx="10"/>
          </p:nvPr>
        </p:nvSpPr>
        <p:spPr/>
        <p:txBody>
          <a:bodyPr/>
          <a:lstStyle/>
          <a:p>
            <a:r>
              <a:rPr lang="en-US" dirty="0"/>
              <a:t>Map of Benjamin’s territory between Judah and Joseph</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Circumcised the eighth day, of the race of Israel, of the tribe of Benjamin</a:t>
            </a:r>
          </a:p>
        </p:txBody>
      </p:sp>
      <p:sp>
        <p:nvSpPr>
          <p:cNvPr id="8" name="Freeform 7"/>
          <p:cNvSpPr/>
          <p:nvPr/>
        </p:nvSpPr>
        <p:spPr>
          <a:xfrm>
            <a:off x="1514090" y="4252912"/>
            <a:ext cx="3707990" cy="2268538"/>
          </a:xfrm>
          <a:custGeom>
            <a:avLst/>
            <a:gdLst>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6350 w 3702050"/>
              <a:gd name="connsiteY8" fmla="*/ 1754188 h 2274888"/>
              <a:gd name="connsiteX9" fmla="*/ 0 w 3702050"/>
              <a:gd name="connsiteY9" fmla="*/ 2274888 h 2274888"/>
              <a:gd name="connsiteX10" fmla="*/ 3263900 w 3702050"/>
              <a:gd name="connsiteY10" fmla="*/ 2268538 h 2274888"/>
              <a:gd name="connsiteX11" fmla="*/ 3282950 w 3702050"/>
              <a:gd name="connsiteY11" fmla="*/ 2185988 h 2274888"/>
              <a:gd name="connsiteX12" fmla="*/ 3282950 w 3702050"/>
              <a:gd name="connsiteY12" fmla="*/ 2033588 h 2274888"/>
              <a:gd name="connsiteX13" fmla="*/ 3232150 w 3702050"/>
              <a:gd name="connsiteY13" fmla="*/ 1931988 h 2274888"/>
              <a:gd name="connsiteX14" fmla="*/ 3187700 w 3702050"/>
              <a:gd name="connsiteY14" fmla="*/ 1887538 h 2274888"/>
              <a:gd name="connsiteX15" fmla="*/ 3257550 w 3702050"/>
              <a:gd name="connsiteY15" fmla="*/ 1773238 h 2274888"/>
              <a:gd name="connsiteX16" fmla="*/ 3232150 w 3702050"/>
              <a:gd name="connsiteY16" fmla="*/ 1430338 h 2274888"/>
              <a:gd name="connsiteX17" fmla="*/ 3314700 w 3702050"/>
              <a:gd name="connsiteY17" fmla="*/ 1347788 h 2274888"/>
              <a:gd name="connsiteX18" fmla="*/ 3263900 w 3702050"/>
              <a:gd name="connsiteY18" fmla="*/ 1233488 h 2274888"/>
              <a:gd name="connsiteX19" fmla="*/ 3397250 w 3702050"/>
              <a:gd name="connsiteY19" fmla="*/ 947738 h 2274888"/>
              <a:gd name="connsiteX20" fmla="*/ 3384550 w 3702050"/>
              <a:gd name="connsiteY20" fmla="*/ 915988 h 2274888"/>
              <a:gd name="connsiteX21" fmla="*/ 3397250 w 3702050"/>
              <a:gd name="connsiteY21" fmla="*/ 795338 h 2274888"/>
              <a:gd name="connsiteX22" fmla="*/ 3581400 w 3702050"/>
              <a:gd name="connsiteY22" fmla="*/ 604838 h 2274888"/>
              <a:gd name="connsiteX23" fmla="*/ 3702050 w 3702050"/>
              <a:gd name="connsiteY23" fmla="*/ 585788 h 2274888"/>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6350 w 3702050"/>
              <a:gd name="connsiteY8" fmla="*/ 1754188 h 2274888"/>
              <a:gd name="connsiteX9" fmla="*/ 0 w 3702050"/>
              <a:gd name="connsiteY9" fmla="*/ 2274888 h 2274888"/>
              <a:gd name="connsiteX10" fmla="*/ 3263900 w 3702050"/>
              <a:gd name="connsiteY10" fmla="*/ 2268538 h 2274888"/>
              <a:gd name="connsiteX11" fmla="*/ 3282950 w 3702050"/>
              <a:gd name="connsiteY11" fmla="*/ 2185988 h 2274888"/>
              <a:gd name="connsiteX12" fmla="*/ 3282950 w 3702050"/>
              <a:gd name="connsiteY12" fmla="*/ 2033588 h 2274888"/>
              <a:gd name="connsiteX13" fmla="*/ 3232150 w 3702050"/>
              <a:gd name="connsiteY13" fmla="*/ 1931988 h 2274888"/>
              <a:gd name="connsiteX14" fmla="*/ 3187700 w 3702050"/>
              <a:gd name="connsiteY14" fmla="*/ 1887538 h 2274888"/>
              <a:gd name="connsiteX15" fmla="*/ 3257550 w 3702050"/>
              <a:gd name="connsiteY15" fmla="*/ 1773238 h 2274888"/>
              <a:gd name="connsiteX16" fmla="*/ 3232150 w 3702050"/>
              <a:gd name="connsiteY16" fmla="*/ 1430338 h 2274888"/>
              <a:gd name="connsiteX17" fmla="*/ 3314700 w 3702050"/>
              <a:gd name="connsiteY17" fmla="*/ 1347788 h 2274888"/>
              <a:gd name="connsiteX18" fmla="*/ 3263900 w 3702050"/>
              <a:gd name="connsiteY18" fmla="*/ 1233488 h 2274888"/>
              <a:gd name="connsiteX19" fmla="*/ 3397250 w 3702050"/>
              <a:gd name="connsiteY19" fmla="*/ 947738 h 2274888"/>
              <a:gd name="connsiteX20" fmla="*/ 3384550 w 3702050"/>
              <a:gd name="connsiteY20" fmla="*/ 915988 h 2274888"/>
              <a:gd name="connsiteX21" fmla="*/ 3397250 w 3702050"/>
              <a:gd name="connsiteY21" fmla="*/ 795338 h 2274888"/>
              <a:gd name="connsiteX22" fmla="*/ 3581400 w 3702050"/>
              <a:gd name="connsiteY22" fmla="*/ 604838 h 2274888"/>
              <a:gd name="connsiteX23" fmla="*/ 3702050 w 3702050"/>
              <a:gd name="connsiteY23" fmla="*/ 585788 h 2274888"/>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6350 w 3702050"/>
              <a:gd name="connsiteY8" fmla="*/ 1754188 h 2274888"/>
              <a:gd name="connsiteX9" fmla="*/ 0 w 3702050"/>
              <a:gd name="connsiteY9" fmla="*/ 2274888 h 2274888"/>
              <a:gd name="connsiteX10" fmla="*/ 3263900 w 3702050"/>
              <a:gd name="connsiteY10" fmla="*/ 2268538 h 2274888"/>
              <a:gd name="connsiteX11" fmla="*/ 3282950 w 3702050"/>
              <a:gd name="connsiteY11" fmla="*/ 2185988 h 2274888"/>
              <a:gd name="connsiteX12" fmla="*/ 3282950 w 3702050"/>
              <a:gd name="connsiteY12" fmla="*/ 2033588 h 2274888"/>
              <a:gd name="connsiteX13" fmla="*/ 3232150 w 3702050"/>
              <a:gd name="connsiteY13" fmla="*/ 1931988 h 2274888"/>
              <a:gd name="connsiteX14" fmla="*/ 3187700 w 3702050"/>
              <a:gd name="connsiteY14" fmla="*/ 1887538 h 2274888"/>
              <a:gd name="connsiteX15" fmla="*/ 3257550 w 3702050"/>
              <a:gd name="connsiteY15" fmla="*/ 1773238 h 2274888"/>
              <a:gd name="connsiteX16" fmla="*/ 3232150 w 3702050"/>
              <a:gd name="connsiteY16" fmla="*/ 1430338 h 2274888"/>
              <a:gd name="connsiteX17" fmla="*/ 3314700 w 3702050"/>
              <a:gd name="connsiteY17" fmla="*/ 1347788 h 2274888"/>
              <a:gd name="connsiteX18" fmla="*/ 3263900 w 3702050"/>
              <a:gd name="connsiteY18" fmla="*/ 1233488 h 2274888"/>
              <a:gd name="connsiteX19" fmla="*/ 3397250 w 3702050"/>
              <a:gd name="connsiteY19" fmla="*/ 947738 h 2274888"/>
              <a:gd name="connsiteX20" fmla="*/ 3384550 w 3702050"/>
              <a:gd name="connsiteY20" fmla="*/ 915988 h 2274888"/>
              <a:gd name="connsiteX21" fmla="*/ 3397250 w 3702050"/>
              <a:gd name="connsiteY21" fmla="*/ 795338 h 2274888"/>
              <a:gd name="connsiteX22" fmla="*/ 3581400 w 3702050"/>
              <a:gd name="connsiteY22" fmla="*/ 604838 h 2274888"/>
              <a:gd name="connsiteX23" fmla="*/ 3702050 w 3702050"/>
              <a:gd name="connsiteY23" fmla="*/ 585788 h 2274888"/>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6350 w 3702050"/>
              <a:gd name="connsiteY8" fmla="*/ 1754188 h 2274888"/>
              <a:gd name="connsiteX9" fmla="*/ 0 w 3702050"/>
              <a:gd name="connsiteY9" fmla="*/ 2274888 h 2274888"/>
              <a:gd name="connsiteX10" fmla="*/ 3263900 w 3702050"/>
              <a:gd name="connsiteY10" fmla="*/ 2268538 h 2274888"/>
              <a:gd name="connsiteX11" fmla="*/ 3282950 w 3702050"/>
              <a:gd name="connsiteY11" fmla="*/ 2185988 h 2274888"/>
              <a:gd name="connsiteX12" fmla="*/ 3282950 w 3702050"/>
              <a:gd name="connsiteY12" fmla="*/ 2033588 h 2274888"/>
              <a:gd name="connsiteX13" fmla="*/ 3232150 w 3702050"/>
              <a:gd name="connsiteY13" fmla="*/ 1931988 h 2274888"/>
              <a:gd name="connsiteX14" fmla="*/ 3187700 w 3702050"/>
              <a:gd name="connsiteY14" fmla="*/ 1887538 h 2274888"/>
              <a:gd name="connsiteX15" fmla="*/ 3257550 w 3702050"/>
              <a:gd name="connsiteY15" fmla="*/ 1773238 h 2274888"/>
              <a:gd name="connsiteX16" fmla="*/ 3232150 w 3702050"/>
              <a:gd name="connsiteY16" fmla="*/ 1430338 h 2274888"/>
              <a:gd name="connsiteX17" fmla="*/ 3314700 w 3702050"/>
              <a:gd name="connsiteY17" fmla="*/ 1347788 h 2274888"/>
              <a:gd name="connsiteX18" fmla="*/ 3263900 w 3702050"/>
              <a:gd name="connsiteY18" fmla="*/ 1233488 h 2274888"/>
              <a:gd name="connsiteX19" fmla="*/ 3397250 w 3702050"/>
              <a:gd name="connsiteY19" fmla="*/ 947738 h 2274888"/>
              <a:gd name="connsiteX20" fmla="*/ 3384550 w 3702050"/>
              <a:gd name="connsiteY20" fmla="*/ 915988 h 2274888"/>
              <a:gd name="connsiteX21" fmla="*/ 3397250 w 3702050"/>
              <a:gd name="connsiteY21" fmla="*/ 795338 h 2274888"/>
              <a:gd name="connsiteX22" fmla="*/ 3581400 w 3702050"/>
              <a:gd name="connsiteY22" fmla="*/ 604838 h 2274888"/>
              <a:gd name="connsiteX23" fmla="*/ 3702050 w 3702050"/>
              <a:gd name="connsiteY23" fmla="*/ 585788 h 2274888"/>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6350 w 3702050"/>
              <a:gd name="connsiteY8" fmla="*/ 1754188 h 2274888"/>
              <a:gd name="connsiteX9" fmla="*/ 0 w 3702050"/>
              <a:gd name="connsiteY9" fmla="*/ 2274888 h 2274888"/>
              <a:gd name="connsiteX10" fmla="*/ 3263900 w 3702050"/>
              <a:gd name="connsiteY10" fmla="*/ 2268538 h 2274888"/>
              <a:gd name="connsiteX11" fmla="*/ 3282950 w 3702050"/>
              <a:gd name="connsiteY11" fmla="*/ 2185988 h 2274888"/>
              <a:gd name="connsiteX12" fmla="*/ 3282950 w 3702050"/>
              <a:gd name="connsiteY12" fmla="*/ 2033588 h 2274888"/>
              <a:gd name="connsiteX13" fmla="*/ 3232150 w 3702050"/>
              <a:gd name="connsiteY13" fmla="*/ 1931988 h 2274888"/>
              <a:gd name="connsiteX14" fmla="*/ 3187700 w 3702050"/>
              <a:gd name="connsiteY14" fmla="*/ 1887538 h 2274888"/>
              <a:gd name="connsiteX15" fmla="*/ 3257550 w 3702050"/>
              <a:gd name="connsiteY15" fmla="*/ 1773238 h 2274888"/>
              <a:gd name="connsiteX16" fmla="*/ 3232150 w 3702050"/>
              <a:gd name="connsiteY16" fmla="*/ 1430338 h 2274888"/>
              <a:gd name="connsiteX17" fmla="*/ 3314700 w 3702050"/>
              <a:gd name="connsiteY17" fmla="*/ 1347788 h 2274888"/>
              <a:gd name="connsiteX18" fmla="*/ 3263900 w 3702050"/>
              <a:gd name="connsiteY18" fmla="*/ 1233488 h 2274888"/>
              <a:gd name="connsiteX19" fmla="*/ 3397250 w 3702050"/>
              <a:gd name="connsiteY19" fmla="*/ 947738 h 2274888"/>
              <a:gd name="connsiteX20" fmla="*/ 3384550 w 3702050"/>
              <a:gd name="connsiteY20" fmla="*/ 915988 h 2274888"/>
              <a:gd name="connsiteX21" fmla="*/ 3397250 w 3702050"/>
              <a:gd name="connsiteY21" fmla="*/ 795338 h 2274888"/>
              <a:gd name="connsiteX22" fmla="*/ 3581400 w 3702050"/>
              <a:gd name="connsiteY22" fmla="*/ 604838 h 2274888"/>
              <a:gd name="connsiteX23" fmla="*/ 3702050 w 3702050"/>
              <a:gd name="connsiteY23" fmla="*/ 585788 h 2274888"/>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6350 w 3702050"/>
              <a:gd name="connsiteY8" fmla="*/ 1754188 h 2274888"/>
              <a:gd name="connsiteX9" fmla="*/ 0 w 3702050"/>
              <a:gd name="connsiteY9" fmla="*/ 2274888 h 2274888"/>
              <a:gd name="connsiteX10" fmla="*/ 3263900 w 3702050"/>
              <a:gd name="connsiteY10" fmla="*/ 2268538 h 2274888"/>
              <a:gd name="connsiteX11" fmla="*/ 3282950 w 3702050"/>
              <a:gd name="connsiteY11" fmla="*/ 2185988 h 2274888"/>
              <a:gd name="connsiteX12" fmla="*/ 3282950 w 3702050"/>
              <a:gd name="connsiteY12" fmla="*/ 2033588 h 2274888"/>
              <a:gd name="connsiteX13" fmla="*/ 3232150 w 3702050"/>
              <a:gd name="connsiteY13" fmla="*/ 1931988 h 2274888"/>
              <a:gd name="connsiteX14" fmla="*/ 3187700 w 3702050"/>
              <a:gd name="connsiteY14" fmla="*/ 1887538 h 2274888"/>
              <a:gd name="connsiteX15" fmla="*/ 3257550 w 3702050"/>
              <a:gd name="connsiteY15" fmla="*/ 1773238 h 2274888"/>
              <a:gd name="connsiteX16" fmla="*/ 3232150 w 3702050"/>
              <a:gd name="connsiteY16" fmla="*/ 1430338 h 2274888"/>
              <a:gd name="connsiteX17" fmla="*/ 3314700 w 3702050"/>
              <a:gd name="connsiteY17" fmla="*/ 1347788 h 2274888"/>
              <a:gd name="connsiteX18" fmla="*/ 3263900 w 3702050"/>
              <a:gd name="connsiteY18" fmla="*/ 1233488 h 2274888"/>
              <a:gd name="connsiteX19" fmla="*/ 3397250 w 3702050"/>
              <a:gd name="connsiteY19" fmla="*/ 947738 h 2274888"/>
              <a:gd name="connsiteX20" fmla="*/ 3384550 w 3702050"/>
              <a:gd name="connsiteY20" fmla="*/ 915988 h 2274888"/>
              <a:gd name="connsiteX21" fmla="*/ 3397250 w 3702050"/>
              <a:gd name="connsiteY21" fmla="*/ 795338 h 2274888"/>
              <a:gd name="connsiteX22" fmla="*/ 3581400 w 3702050"/>
              <a:gd name="connsiteY22" fmla="*/ 604838 h 2274888"/>
              <a:gd name="connsiteX23" fmla="*/ 3702050 w 3702050"/>
              <a:gd name="connsiteY23" fmla="*/ 585788 h 2274888"/>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6350 w 3702050"/>
              <a:gd name="connsiteY8" fmla="*/ 1754188 h 2274888"/>
              <a:gd name="connsiteX9" fmla="*/ 0 w 3702050"/>
              <a:gd name="connsiteY9" fmla="*/ 2274888 h 2274888"/>
              <a:gd name="connsiteX10" fmla="*/ 3263900 w 3702050"/>
              <a:gd name="connsiteY10" fmla="*/ 2268538 h 2274888"/>
              <a:gd name="connsiteX11" fmla="*/ 3282950 w 3702050"/>
              <a:gd name="connsiteY11" fmla="*/ 2185988 h 2274888"/>
              <a:gd name="connsiteX12" fmla="*/ 3282950 w 3702050"/>
              <a:gd name="connsiteY12" fmla="*/ 2033588 h 2274888"/>
              <a:gd name="connsiteX13" fmla="*/ 3232150 w 3702050"/>
              <a:gd name="connsiteY13" fmla="*/ 1931988 h 2274888"/>
              <a:gd name="connsiteX14" fmla="*/ 3187700 w 3702050"/>
              <a:gd name="connsiteY14" fmla="*/ 1887538 h 2274888"/>
              <a:gd name="connsiteX15" fmla="*/ 3257550 w 3702050"/>
              <a:gd name="connsiteY15" fmla="*/ 1773238 h 2274888"/>
              <a:gd name="connsiteX16" fmla="*/ 3232150 w 3702050"/>
              <a:gd name="connsiteY16" fmla="*/ 1430338 h 2274888"/>
              <a:gd name="connsiteX17" fmla="*/ 3314700 w 3702050"/>
              <a:gd name="connsiteY17" fmla="*/ 1347788 h 2274888"/>
              <a:gd name="connsiteX18" fmla="*/ 3263900 w 3702050"/>
              <a:gd name="connsiteY18" fmla="*/ 1233488 h 2274888"/>
              <a:gd name="connsiteX19" fmla="*/ 3397250 w 3702050"/>
              <a:gd name="connsiteY19" fmla="*/ 947738 h 2274888"/>
              <a:gd name="connsiteX20" fmla="*/ 3384550 w 3702050"/>
              <a:gd name="connsiteY20" fmla="*/ 915988 h 2274888"/>
              <a:gd name="connsiteX21" fmla="*/ 3397250 w 3702050"/>
              <a:gd name="connsiteY21" fmla="*/ 795338 h 2274888"/>
              <a:gd name="connsiteX22" fmla="*/ 3581400 w 3702050"/>
              <a:gd name="connsiteY22" fmla="*/ 604838 h 2274888"/>
              <a:gd name="connsiteX23" fmla="*/ 3702050 w 3702050"/>
              <a:gd name="connsiteY23" fmla="*/ 585788 h 2274888"/>
              <a:gd name="connsiteX0" fmla="*/ 3705609 w 3705609"/>
              <a:gd name="connsiteY0" fmla="*/ 585788 h 2274888"/>
              <a:gd name="connsiteX1" fmla="*/ 3356359 w 3705609"/>
              <a:gd name="connsiteY1" fmla="*/ 388938 h 2274888"/>
              <a:gd name="connsiteX2" fmla="*/ 2683259 w 3705609"/>
              <a:gd name="connsiteY2" fmla="*/ 700088 h 2274888"/>
              <a:gd name="connsiteX3" fmla="*/ 2245109 w 3705609"/>
              <a:gd name="connsiteY3" fmla="*/ 477838 h 2274888"/>
              <a:gd name="connsiteX4" fmla="*/ 1845059 w 3705609"/>
              <a:gd name="connsiteY4" fmla="*/ 681038 h 2274888"/>
              <a:gd name="connsiteX5" fmla="*/ 1114809 w 3705609"/>
              <a:gd name="connsiteY5" fmla="*/ 274638 h 2274888"/>
              <a:gd name="connsiteX6" fmla="*/ 1004478 w 3705609"/>
              <a:gd name="connsiteY6" fmla="*/ 0 h 2274888"/>
              <a:gd name="connsiteX7" fmla="*/ 575059 w 3705609"/>
              <a:gd name="connsiteY7" fmla="*/ 909638 h 2274888"/>
              <a:gd name="connsiteX8" fmla="*/ 384 w 3705609"/>
              <a:gd name="connsiteY8" fmla="*/ 1758950 h 2274888"/>
              <a:gd name="connsiteX9" fmla="*/ 3559 w 3705609"/>
              <a:gd name="connsiteY9" fmla="*/ 2274888 h 2274888"/>
              <a:gd name="connsiteX10" fmla="*/ 3267459 w 3705609"/>
              <a:gd name="connsiteY10" fmla="*/ 2268538 h 2274888"/>
              <a:gd name="connsiteX11" fmla="*/ 3286509 w 3705609"/>
              <a:gd name="connsiteY11" fmla="*/ 2185988 h 2274888"/>
              <a:gd name="connsiteX12" fmla="*/ 3286509 w 3705609"/>
              <a:gd name="connsiteY12" fmla="*/ 2033588 h 2274888"/>
              <a:gd name="connsiteX13" fmla="*/ 3235709 w 3705609"/>
              <a:gd name="connsiteY13" fmla="*/ 1931988 h 2274888"/>
              <a:gd name="connsiteX14" fmla="*/ 3191259 w 3705609"/>
              <a:gd name="connsiteY14" fmla="*/ 1887538 h 2274888"/>
              <a:gd name="connsiteX15" fmla="*/ 3261109 w 3705609"/>
              <a:gd name="connsiteY15" fmla="*/ 1773238 h 2274888"/>
              <a:gd name="connsiteX16" fmla="*/ 3235709 w 3705609"/>
              <a:gd name="connsiteY16" fmla="*/ 1430338 h 2274888"/>
              <a:gd name="connsiteX17" fmla="*/ 3318259 w 3705609"/>
              <a:gd name="connsiteY17" fmla="*/ 1347788 h 2274888"/>
              <a:gd name="connsiteX18" fmla="*/ 3267459 w 3705609"/>
              <a:gd name="connsiteY18" fmla="*/ 1233488 h 2274888"/>
              <a:gd name="connsiteX19" fmla="*/ 3400809 w 3705609"/>
              <a:gd name="connsiteY19" fmla="*/ 947738 h 2274888"/>
              <a:gd name="connsiteX20" fmla="*/ 3388109 w 3705609"/>
              <a:gd name="connsiteY20" fmla="*/ 915988 h 2274888"/>
              <a:gd name="connsiteX21" fmla="*/ 3400809 w 3705609"/>
              <a:gd name="connsiteY21" fmla="*/ 795338 h 2274888"/>
              <a:gd name="connsiteX22" fmla="*/ 3584959 w 3705609"/>
              <a:gd name="connsiteY22" fmla="*/ 604838 h 2274888"/>
              <a:gd name="connsiteX23" fmla="*/ 3705609 w 3705609"/>
              <a:gd name="connsiteY23" fmla="*/ 585788 h 2274888"/>
              <a:gd name="connsiteX0" fmla="*/ 3705609 w 3705609"/>
              <a:gd name="connsiteY0" fmla="*/ 585788 h 2274888"/>
              <a:gd name="connsiteX1" fmla="*/ 3356359 w 3705609"/>
              <a:gd name="connsiteY1" fmla="*/ 388938 h 2274888"/>
              <a:gd name="connsiteX2" fmla="*/ 2683259 w 3705609"/>
              <a:gd name="connsiteY2" fmla="*/ 700088 h 2274888"/>
              <a:gd name="connsiteX3" fmla="*/ 2245109 w 3705609"/>
              <a:gd name="connsiteY3" fmla="*/ 477838 h 2274888"/>
              <a:gd name="connsiteX4" fmla="*/ 1845059 w 3705609"/>
              <a:gd name="connsiteY4" fmla="*/ 681038 h 2274888"/>
              <a:gd name="connsiteX5" fmla="*/ 1114809 w 3705609"/>
              <a:gd name="connsiteY5" fmla="*/ 274638 h 2274888"/>
              <a:gd name="connsiteX6" fmla="*/ 1004478 w 3705609"/>
              <a:gd name="connsiteY6" fmla="*/ 0 h 2274888"/>
              <a:gd name="connsiteX7" fmla="*/ 575059 w 3705609"/>
              <a:gd name="connsiteY7" fmla="*/ 909638 h 2274888"/>
              <a:gd name="connsiteX8" fmla="*/ 384 w 3705609"/>
              <a:gd name="connsiteY8" fmla="*/ 1758950 h 2274888"/>
              <a:gd name="connsiteX9" fmla="*/ 3559 w 3705609"/>
              <a:gd name="connsiteY9" fmla="*/ 2274888 h 2274888"/>
              <a:gd name="connsiteX10" fmla="*/ 3267459 w 3705609"/>
              <a:gd name="connsiteY10" fmla="*/ 2268538 h 2274888"/>
              <a:gd name="connsiteX11" fmla="*/ 3286509 w 3705609"/>
              <a:gd name="connsiteY11" fmla="*/ 2185988 h 2274888"/>
              <a:gd name="connsiteX12" fmla="*/ 3286509 w 3705609"/>
              <a:gd name="connsiteY12" fmla="*/ 2033588 h 2274888"/>
              <a:gd name="connsiteX13" fmla="*/ 3235709 w 3705609"/>
              <a:gd name="connsiteY13" fmla="*/ 1931988 h 2274888"/>
              <a:gd name="connsiteX14" fmla="*/ 3191259 w 3705609"/>
              <a:gd name="connsiteY14" fmla="*/ 1887538 h 2274888"/>
              <a:gd name="connsiteX15" fmla="*/ 3261109 w 3705609"/>
              <a:gd name="connsiteY15" fmla="*/ 1773238 h 2274888"/>
              <a:gd name="connsiteX16" fmla="*/ 3235709 w 3705609"/>
              <a:gd name="connsiteY16" fmla="*/ 1430338 h 2274888"/>
              <a:gd name="connsiteX17" fmla="*/ 3318259 w 3705609"/>
              <a:gd name="connsiteY17" fmla="*/ 1347788 h 2274888"/>
              <a:gd name="connsiteX18" fmla="*/ 3267459 w 3705609"/>
              <a:gd name="connsiteY18" fmla="*/ 1233488 h 2274888"/>
              <a:gd name="connsiteX19" fmla="*/ 3400809 w 3705609"/>
              <a:gd name="connsiteY19" fmla="*/ 947738 h 2274888"/>
              <a:gd name="connsiteX20" fmla="*/ 3388109 w 3705609"/>
              <a:gd name="connsiteY20" fmla="*/ 915988 h 2274888"/>
              <a:gd name="connsiteX21" fmla="*/ 3400809 w 3705609"/>
              <a:gd name="connsiteY21" fmla="*/ 795338 h 2274888"/>
              <a:gd name="connsiteX22" fmla="*/ 3584959 w 3705609"/>
              <a:gd name="connsiteY22" fmla="*/ 604838 h 2274888"/>
              <a:gd name="connsiteX23" fmla="*/ 3705609 w 3705609"/>
              <a:gd name="connsiteY23" fmla="*/ 585788 h 2274888"/>
              <a:gd name="connsiteX0" fmla="*/ 3705609 w 3705609"/>
              <a:gd name="connsiteY0" fmla="*/ 585788 h 2274888"/>
              <a:gd name="connsiteX1" fmla="*/ 3356359 w 3705609"/>
              <a:gd name="connsiteY1" fmla="*/ 388938 h 2274888"/>
              <a:gd name="connsiteX2" fmla="*/ 2683259 w 3705609"/>
              <a:gd name="connsiteY2" fmla="*/ 700088 h 2274888"/>
              <a:gd name="connsiteX3" fmla="*/ 2245109 w 3705609"/>
              <a:gd name="connsiteY3" fmla="*/ 477838 h 2274888"/>
              <a:gd name="connsiteX4" fmla="*/ 1845059 w 3705609"/>
              <a:gd name="connsiteY4" fmla="*/ 681038 h 2274888"/>
              <a:gd name="connsiteX5" fmla="*/ 1114809 w 3705609"/>
              <a:gd name="connsiteY5" fmla="*/ 274638 h 2274888"/>
              <a:gd name="connsiteX6" fmla="*/ 1004478 w 3705609"/>
              <a:gd name="connsiteY6" fmla="*/ 0 h 2274888"/>
              <a:gd name="connsiteX7" fmla="*/ 575059 w 3705609"/>
              <a:gd name="connsiteY7" fmla="*/ 909638 h 2274888"/>
              <a:gd name="connsiteX8" fmla="*/ 390910 w 3705609"/>
              <a:gd name="connsiteY8" fmla="*/ 1195388 h 2274888"/>
              <a:gd name="connsiteX9" fmla="*/ 384 w 3705609"/>
              <a:gd name="connsiteY9" fmla="*/ 1758950 h 2274888"/>
              <a:gd name="connsiteX10" fmla="*/ 3559 w 3705609"/>
              <a:gd name="connsiteY10" fmla="*/ 2274888 h 2274888"/>
              <a:gd name="connsiteX11" fmla="*/ 3267459 w 3705609"/>
              <a:gd name="connsiteY11" fmla="*/ 2268538 h 2274888"/>
              <a:gd name="connsiteX12" fmla="*/ 3286509 w 3705609"/>
              <a:gd name="connsiteY12" fmla="*/ 2185988 h 2274888"/>
              <a:gd name="connsiteX13" fmla="*/ 3286509 w 3705609"/>
              <a:gd name="connsiteY13" fmla="*/ 2033588 h 2274888"/>
              <a:gd name="connsiteX14" fmla="*/ 3235709 w 3705609"/>
              <a:gd name="connsiteY14" fmla="*/ 1931988 h 2274888"/>
              <a:gd name="connsiteX15" fmla="*/ 3191259 w 3705609"/>
              <a:gd name="connsiteY15" fmla="*/ 1887538 h 2274888"/>
              <a:gd name="connsiteX16" fmla="*/ 3261109 w 3705609"/>
              <a:gd name="connsiteY16" fmla="*/ 1773238 h 2274888"/>
              <a:gd name="connsiteX17" fmla="*/ 3235709 w 3705609"/>
              <a:gd name="connsiteY17" fmla="*/ 1430338 h 2274888"/>
              <a:gd name="connsiteX18" fmla="*/ 3318259 w 3705609"/>
              <a:gd name="connsiteY18" fmla="*/ 1347788 h 2274888"/>
              <a:gd name="connsiteX19" fmla="*/ 3267459 w 3705609"/>
              <a:gd name="connsiteY19" fmla="*/ 1233488 h 2274888"/>
              <a:gd name="connsiteX20" fmla="*/ 3400809 w 3705609"/>
              <a:gd name="connsiteY20" fmla="*/ 947738 h 2274888"/>
              <a:gd name="connsiteX21" fmla="*/ 3388109 w 3705609"/>
              <a:gd name="connsiteY21" fmla="*/ 915988 h 2274888"/>
              <a:gd name="connsiteX22" fmla="*/ 3400809 w 3705609"/>
              <a:gd name="connsiteY22" fmla="*/ 795338 h 2274888"/>
              <a:gd name="connsiteX23" fmla="*/ 3584959 w 3705609"/>
              <a:gd name="connsiteY23" fmla="*/ 604838 h 2274888"/>
              <a:gd name="connsiteX24" fmla="*/ 3705609 w 3705609"/>
              <a:gd name="connsiteY24" fmla="*/ 585788 h 2274888"/>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387351 w 3702050"/>
              <a:gd name="connsiteY8" fmla="*/ 1195388 h 2274888"/>
              <a:gd name="connsiteX9" fmla="*/ 8732 w 3702050"/>
              <a:gd name="connsiteY9" fmla="*/ 1744662 h 2274888"/>
              <a:gd name="connsiteX10" fmla="*/ 0 w 3702050"/>
              <a:gd name="connsiteY10" fmla="*/ 2274888 h 2274888"/>
              <a:gd name="connsiteX11" fmla="*/ 3263900 w 3702050"/>
              <a:gd name="connsiteY11" fmla="*/ 2268538 h 2274888"/>
              <a:gd name="connsiteX12" fmla="*/ 3282950 w 3702050"/>
              <a:gd name="connsiteY12" fmla="*/ 2185988 h 2274888"/>
              <a:gd name="connsiteX13" fmla="*/ 3282950 w 3702050"/>
              <a:gd name="connsiteY13" fmla="*/ 2033588 h 2274888"/>
              <a:gd name="connsiteX14" fmla="*/ 3232150 w 3702050"/>
              <a:gd name="connsiteY14" fmla="*/ 1931988 h 2274888"/>
              <a:gd name="connsiteX15" fmla="*/ 3187700 w 3702050"/>
              <a:gd name="connsiteY15" fmla="*/ 1887538 h 2274888"/>
              <a:gd name="connsiteX16" fmla="*/ 3257550 w 3702050"/>
              <a:gd name="connsiteY16" fmla="*/ 1773238 h 2274888"/>
              <a:gd name="connsiteX17" fmla="*/ 3232150 w 3702050"/>
              <a:gd name="connsiteY17" fmla="*/ 1430338 h 2274888"/>
              <a:gd name="connsiteX18" fmla="*/ 3314700 w 3702050"/>
              <a:gd name="connsiteY18" fmla="*/ 1347788 h 2274888"/>
              <a:gd name="connsiteX19" fmla="*/ 3263900 w 3702050"/>
              <a:gd name="connsiteY19" fmla="*/ 1233488 h 2274888"/>
              <a:gd name="connsiteX20" fmla="*/ 3397250 w 3702050"/>
              <a:gd name="connsiteY20" fmla="*/ 947738 h 2274888"/>
              <a:gd name="connsiteX21" fmla="*/ 3384550 w 3702050"/>
              <a:gd name="connsiteY21" fmla="*/ 915988 h 2274888"/>
              <a:gd name="connsiteX22" fmla="*/ 3397250 w 3702050"/>
              <a:gd name="connsiteY22" fmla="*/ 795338 h 2274888"/>
              <a:gd name="connsiteX23" fmla="*/ 3581400 w 3702050"/>
              <a:gd name="connsiteY23" fmla="*/ 604838 h 2274888"/>
              <a:gd name="connsiteX24" fmla="*/ 3702050 w 3702050"/>
              <a:gd name="connsiteY24" fmla="*/ 585788 h 2274888"/>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387351 w 3702050"/>
              <a:gd name="connsiteY8" fmla="*/ 1195388 h 2274888"/>
              <a:gd name="connsiteX9" fmla="*/ 8732 w 3702050"/>
              <a:gd name="connsiteY9" fmla="*/ 1744662 h 2274888"/>
              <a:gd name="connsiteX10" fmla="*/ 0 w 3702050"/>
              <a:gd name="connsiteY10" fmla="*/ 2274888 h 2274888"/>
              <a:gd name="connsiteX11" fmla="*/ 3263900 w 3702050"/>
              <a:gd name="connsiteY11" fmla="*/ 2268538 h 2274888"/>
              <a:gd name="connsiteX12" fmla="*/ 3282950 w 3702050"/>
              <a:gd name="connsiteY12" fmla="*/ 2185988 h 2274888"/>
              <a:gd name="connsiteX13" fmla="*/ 3282950 w 3702050"/>
              <a:gd name="connsiteY13" fmla="*/ 2033588 h 2274888"/>
              <a:gd name="connsiteX14" fmla="*/ 3232150 w 3702050"/>
              <a:gd name="connsiteY14" fmla="*/ 1931988 h 2274888"/>
              <a:gd name="connsiteX15" fmla="*/ 3187700 w 3702050"/>
              <a:gd name="connsiteY15" fmla="*/ 1887538 h 2274888"/>
              <a:gd name="connsiteX16" fmla="*/ 3257550 w 3702050"/>
              <a:gd name="connsiteY16" fmla="*/ 1773238 h 2274888"/>
              <a:gd name="connsiteX17" fmla="*/ 3232150 w 3702050"/>
              <a:gd name="connsiteY17" fmla="*/ 1430338 h 2274888"/>
              <a:gd name="connsiteX18" fmla="*/ 3314700 w 3702050"/>
              <a:gd name="connsiteY18" fmla="*/ 1347788 h 2274888"/>
              <a:gd name="connsiteX19" fmla="*/ 3263900 w 3702050"/>
              <a:gd name="connsiteY19" fmla="*/ 1233488 h 2274888"/>
              <a:gd name="connsiteX20" fmla="*/ 3397250 w 3702050"/>
              <a:gd name="connsiteY20" fmla="*/ 947738 h 2274888"/>
              <a:gd name="connsiteX21" fmla="*/ 3384550 w 3702050"/>
              <a:gd name="connsiteY21" fmla="*/ 915988 h 2274888"/>
              <a:gd name="connsiteX22" fmla="*/ 3397250 w 3702050"/>
              <a:gd name="connsiteY22" fmla="*/ 795338 h 2274888"/>
              <a:gd name="connsiteX23" fmla="*/ 3581400 w 3702050"/>
              <a:gd name="connsiteY23" fmla="*/ 604838 h 2274888"/>
              <a:gd name="connsiteX24" fmla="*/ 3702050 w 3702050"/>
              <a:gd name="connsiteY24" fmla="*/ 585788 h 2274888"/>
              <a:gd name="connsiteX0" fmla="*/ 3703375 w 3703375"/>
              <a:gd name="connsiteY0" fmla="*/ 585788 h 2274888"/>
              <a:gd name="connsiteX1" fmla="*/ 3354125 w 3703375"/>
              <a:gd name="connsiteY1" fmla="*/ 388938 h 2274888"/>
              <a:gd name="connsiteX2" fmla="*/ 2681025 w 3703375"/>
              <a:gd name="connsiteY2" fmla="*/ 700088 h 2274888"/>
              <a:gd name="connsiteX3" fmla="*/ 2242875 w 3703375"/>
              <a:gd name="connsiteY3" fmla="*/ 477838 h 2274888"/>
              <a:gd name="connsiteX4" fmla="*/ 1842825 w 3703375"/>
              <a:gd name="connsiteY4" fmla="*/ 681038 h 2274888"/>
              <a:gd name="connsiteX5" fmla="*/ 1112575 w 3703375"/>
              <a:gd name="connsiteY5" fmla="*/ 274638 h 2274888"/>
              <a:gd name="connsiteX6" fmla="*/ 1002244 w 3703375"/>
              <a:gd name="connsiteY6" fmla="*/ 0 h 2274888"/>
              <a:gd name="connsiteX7" fmla="*/ 572825 w 3703375"/>
              <a:gd name="connsiteY7" fmla="*/ 909638 h 2274888"/>
              <a:gd name="connsiteX8" fmla="*/ 388676 w 3703375"/>
              <a:gd name="connsiteY8" fmla="*/ 1195388 h 2274888"/>
              <a:gd name="connsiteX9" fmla="*/ 532 w 3703375"/>
              <a:gd name="connsiteY9" fmla="*/ 1747043 h 2274888"/>
              <a:gd name="connsiteX10" fmla="*/ 1325 w 3703375"/>
              <a:gd name="connsiteY10" fmla="*/ 2274888 h 2274888"/>
              <a:gd name="connsiteX11" fmla="*/ 3265225 w 3703375"/>
              <a:gd name="connsiteY11" fmla="*/ 2268538 h 2274888"/>
              <a:gd name="connsiteX12" fmla="*/ 3284275 w 3703375"/>
              <a:gd name="connsiteY12" fmla="*/ 2185988 h 2274888"/>
              <a:gd name="connsiteX13" fmla="*/ 3284275 w 3703375"/>
              <a:gd name="connsiteY13" fmla="*/ 2033588 h 2274888"/>
              <a:gd name="connsiteX14" fmla="*/ 3233475 w 3703375"/>
              <a:gd name="connsiteY14" fmla="*/ 1931988 h 2274888"/>
              <a:gd name="connsiteX15" fmla="*/ 3189025 w 3703375"/>
              <a:gd name="connsiteY15" fmla="*/ 1887538 h 2274888"/>
              <a:gd name="connsiteX16" fmla="*/ 3258875 w 3703375"/>
              <a:gd name="connsiteY16" fmla="*/ 1773238 h 2274888"/>
              <a:gd name="connsiteX17" fmla="*/ 3233475 w 3703375"/>
              <a:gd name="connsiteY17" fmla="*/ 1430338 h 2274888"/>
              <a:gd name="connsiteX18" fmla="*/ 3316025 w 3703375"/>
              <a:gd name="connsiteY18" fmla="*/ 1347788 h 2274888"/>
              <a:gd name="connsiteX19" fmla="*/ 3265225 w 3703375"/>
              <a:gd name="connsiteY19" fmla="*/ 1233488 h 2274888"/>
              <a:gd name="connsiteX20" fmla="*/ 3398575 w 3703375"/>
              <a:gd name="connsiteY20" fmla="*/ 947738 h 2274888"/>
              <a:gd name="connsiteX21" fmla="*/ 3385875 w 3703375"/>
              <a:gd name="connsiteY21" fmla="*/ 915988 h 2274888"/>
              <a:gd name="connsiteX22" fmla="*/ 3398575 w 3703375"/>
              <a:gd name="connsiteY22" fmla="*/ 795338 h 2274888"/>
              <a:gd name="connsiteX23" fmla="*/ 3582725 w 3703375"/>
              <a:gd name="connsiteY23" fmla="*/ 604838 h 2274888"/>
              <a:gd name="connsiteX24" fmla="*/ 3703375 w 3703375"/>
              <a:gd name="connsiteY24" fmla="*/ 585788 h 2274888"/>
              <a:gd name="connsiteX0" fmla="*/ 3703375 w 3703375"/>
              <a:gd name="connsiteY0" fmla="*/ 585788 h 2274888"/>
              <a:gd name="connsiteX1" fmla="*/ 3354125 w 3703375"/>
              <a:gd name="connsiteY1" fmla="*/ 388938 h 2274888"/>
              <a:gd name="connsiteX2" fmla="*/ 2681025 w 3703375"/>
              <a:gd name="connsiteY2" fmla="*/ 700088 h 2274888"/>
              <a:gd name="connsiteX3" fmla="*/ 2242875 w 3703375"/>
              <a:gd name="connsiteY3" fmla="*/ 477838 h 2274888"/>
              <a:gd name="connsiteX4" fmla="*/ 1842825 w 3703375"/>
              <a:gd name="connsiteY4" fmla="*/ 681038 h 2274888"/>
              <a:gd name="connsiteX5" fmla="*/ 1112575 w 3703375"/>
              <a:gd name="connsiteY5" fmla="*/ 274638 h 2274888"/>
              <a:gd name="connsiteX6" fmla="*/ 1002244 w 3703375"/>
              <a:gd name="connsiteY6" fmla="*/ 0 h 2274888"/>
              <a:gd name="connsiteX7" fmla="*/ 572825 w 3703375"/>
              <a:gd name="connsiteY7" fmla="*/ 909638 h 2274888"/>
              <a:gd name="connsiteX8" fmla="*/ 388676 w 3703375"/>
              <a:gd name="connsiteY8" fmla="*/ 1195388 h 2274888"/>
              <a:gd name="connsiteX9" fmla="*/ 532 w 3703375"/>
              <a:gd name="connsiteY9" fmla="*/ 1747043 h 2274888"/>
              <a:gd name="connsiteX10" fmla="*/ 1325 w 3703375"/>
              <a:gd name="connsiteY10" fmla="*/ 2274888 h 2274888"/>
              <a:gd name="connsiteX11" fmla="*/ 3265225 w 3703375"/>
              <a:gd name="connsiteY11" fmla="*/ 2268538 h 2274888"/>
              <a:gd name="connsiteX12" fmla="*/ 3284275 w 3703375"/>
              <a:gd name="connsiteY12" fmla="*/ 2185988 h 2274888"/>
              <a:gd name="connsiteX13" fmla="*/ 3284275 w 3703375"/>
              <a:gd name="connsiteY13" fmla="*/ 2033588 h 2274888"/>
              <a:gd name="connsiteX14" fmla="*/ 3233475 w 3703375"/>
              <a:gd name="connsiteY14" fmla="*/ 1931988 h 2274888"/>
              <a:gd name="connsiteX15" fmla="*/ 3189025 w 3703375"/>
              <a:gd name="connsiteY15" fmla="*/ 1887538 h 2274888"/>
              <a:gd name="connsiteX16" fmla="*/ 3258875 w 3703375"/>
              <a:gd name="connsiteY16" fmla="*/ 1773238 h 2274888"/>
              <a:gd name="connsiteX17" fmla="*/ 3233475 w 3703375"/>
              <a:gd name="connsiteY17" fmla="*/ 1430338 h 2274888"/>
              <a:gd name="connsiteX18" fmla="*/ 3316025 w 3703375"/>
              <a:gd name="connsiteY18" fmla="*/ 1347788 h 2274888"/>
              <a:gd name="connsiteX19" fmla="*/ 3265225 w 3703375"/>
              <a:gd name="connsiteY19" fmla="*/ 1233488 h 2274888"/>
              <a:gd name="connsiteX20" fmla="*/ 3398575 w 3703375"/>
              <a:gd name="connsiteY20" fmla="*/ 947738 h 2274888"/>
              <a:gd name="connsiteX21" fmla="*/ 3385875 w 3703375"/>
              <a:gd name="connsiteY21" fmla="*/ 915988 h 2274888"/>
              <a:gd name="connsiteX22" fmla="*/ 3398575 w 3703375"/>
              <a:gd name="connsiteY22" fmla="*/ 795338 h 2274888"/>
              <a:gd name="connsiteX23" fmla="*/ 3582725 w 3703375"/>
              <a:gd name="connsiteY23" fmla="*/ 604838 h 2274888"/>
              <a:gd name="connsiteX24" fmla="*/ 3703375 w 3703375"/>
              <a:gd name="connsiteY24" fmla="*/ 585788 h 2274888"/>
              <a:gd name="connsiteX0" fmla="*/ 3703375 w 3703375"/>
              <a:gd name="connsiteY0" fmla="*/ 585788 h 2274888"/>
              <a:gd name="connsiteX1" fmla="*/ 3354125 w 3703375"/>
              <a:gd name="connsiteY1" fmla="*/ 388938 h 2274888"/>
              <a:gd name="connsiteX2" fmla="*/ 2681025 w 3703375"/>
              <a:gd name="connsiteY2" fmla="*/ 700088 h 2274888"/>
              <a:gd name="connsiteX3" fmla="*/ 2242875 w 3703375"/>
              <a:gd name="connsiteY3" fmla="*/ 477838 h 2274888"/>
              <a:gd name="connsiteX4" fmla="*/ 1842825 w 3703375"/>
              <a:gd name="connsiteY4" fmla="*/ 681038 h 2274888"/>
              <a:gd name="connsiteX5" fmla="*/ 1112575 w 3703375"/>
              <a:gd name="connsiteY5" fmla="*/ 274638 h 2274888"/>
              <a:gd name="connsiteX6" fmla="*/ 1002244 w 3703375"/>
              <a:gd name="connsiteY6" fmla="*/ 0 h 2274888"/>
              <a:gd name="connsiteX7" fmla="*/ 572825 w 3703375"/>
              <a:gd name="connsiteY7" fmla="*/ 909638 h 2274888"/>
              <a:gd name="connsiteX8" fmla="*/ 388676 w 3703375"/>
              <a:gd name="connsiteY8" fmla="*/ 1195388 h 2274888"/>
              <a:gd name="connsiteX9" fmla="*/ 532 w 3703375"/>
              <a:gd name="connsiteY9" fmla="*/ 1747043 h 2274888"/>
              <a:gd name="connsiteX10" fmla="*/ 1325 w 3703375"/>
              <a:gd name="connsiteY10" fmla="*/ 2274888 h 2274888"/>
              <a:gd name="connsiteX11" fmla="*/ 3265225 w 3703375"/>
              <a:gd name="connsiteY11" fmla="*/ 2268538 h 2274888"/>
              <a:gd name="connsiteX12" fmla="*/ 3284275 w 3703375"/>
              <a:gd name="connsiteY12" fmla="*/ 2185988 h 2274888"/>
              <a:gd name="connsiteX13" fmla="*/ 3284275 w 3703375"/>
              <a:gd name="connsiteY13" fmla="*/ 2033588 h 2274888"/>
              <a:gd name="connsiteX14" fmla="*/ 3233475 w 3703375"/>
              <a:gd name="connsiteY14" fmla="*/ 1931988 h 2274888"/>
              <a:gd name="connsiteX15" fmla="*/ 3189025 w 3703375"/>
              <a:gd name="connsiteY15" fmla="*/ 1887538 h 2274888"/>
              <a:gd name="connsiteX16" fmla="*/ 3258875 w 3703375"/>
              <a:gd name="connsiteY16" fmla="*/ 1773238 h 2274888"/>
              <a:gd name="connsiteX17" fmla="*/ 3233475 w 3703375"/>
              <a:gd name="connsiteY17" fmla="*/ 1430338 h 2274888"/>
              <a:gd name="connsiteX18" fmla="*/ 3316025 w 3703375"/>
              <a:gd name="connsiteY18" fmla="*/ 1347788 h 2274888"/>
              <a:gd name="connsiteX19" fmla="*/ 3265225 w 3703375"/>
              <a:gd name="connsiteY19" fmla="*/ 1233488 h 2274888"/>
              <a:gd name="connsiteX20" fmla="*/ 3398575 w 3703375"/>
              <a:gd name="connsiteY20" fmla="*/ 947738 h 2274888"/>
              <a:gd name="connsiteX21" fmla="*/ 3385875 w 3703375"/>
              <a:gd name="connsiteY21" fmla="*/ 915988 h 2274888"/>
              <a:gd name="connsiteX22" fmla="*/ 3398575 w 3703375"/>
              <a:gd name="connsiteY22" fmla="*/ 795338 h 2274888"/>
              <a:gd name="connsiteX23" fmla="*/ 3582725 w 3703375"/>
              <a:gd name="connsiteY23" fmla="*/ 604838 h 2274888"/>
              <a:gd name="connsiteX24" fmla="*/ 3703375 w 3703375"/>
              <a:gd name="connsiteY24" fmla="*/ 585788 h 2274888"/>
              <a:gd name="connsiteX0" fmla="*/ 3706813 w 3706813"/>
              <a:gd name="connsiteY0" fmla="*/ 585788 h 2268538"/>
              <a:gd name="connsiteX1" fmla="*/ 3357563 w 3706813"/>
              <a:gd name="connsiteY1" fmla="*/ 388938 h 2268538"/>
              <a:gd name="connsiteX2" fmla="*/ 2684463 w 3706813"/>
              <a:gd name="connsiteY2" fmla="*/ 700088 h 2268538"/>
              <a:gd name="connsiteX3" fmla="*/ 2246313 w 3706813"/>
              <a:gd name="connsiteY3" fmla="*/ 477838 h 2268538"/>
              <a:gd name="connsiteX4" fmla="*/ 1846263 w 3706813"/>
              <a:gd name="connsiteY4" fmla="*/ 681038 h 2268538"/>
              <a:gd name="connsiteX5" fmla="*/ 1116013 w 3706813"/>
              <a:gd name="connsiteY5" fmla="*/ 274638 h 2268538"/>
              <a:gd name="connsiteX6" fmla="*/ 1005682 w 3706813"/>
              <a:gd name="connsiteY6" fmla="*/ 0 h 2268538"/>
              <a:gd name="connsiteX7" fmla="*/ 576263 w 3706813"/>
              <a:gd name="connsiteY7" fmla="*/ 909638 h 2268538"/>
              <a:gd name="connsiteX8" fmla="*/ 392114 w 3706813"/>
              <a:gd name="connsiteY8" fmla="*/ 1195388 h 2268538"/>
              <a:gd name="connsiteX9" fmla="*/ 3970 w 3706813"/>
              <a:gd name="connsiteY9" fmla="*/ 1747043 h 2268538"/>
              <a:gd name="connsiteX10" fmla="*/ 0 w 3706813"/>
              <a:gd name="connsiteY10" fmla="*/ 2262982 h 2268538"/>
              <a:gd name="connsiteX11" fmla="*/ 3268663 w 3706813"/>
              <a:gd name="connsiteY11" fmla="*/ 2268538 h 2268538"/>
              <a:gd name="connsiteX12" fmla="*/ 3287713 w 3706813"/>
              <a:gd name="connsiteY12" fmla="*/ 2185988 h 2268538"/>
              <a:gd name="connsiteX13" fmla="*/ 3287713 w 3706813"/>
              <a:gd name="connsiteY13" fmla="*/ 2033588 h 2268538"/>
              <a:gd name="connsiteX14" fmla="*/ 3236913 w 3706813"/>
              <a:gd name="connsiteY14" fmla="*/ 1931988 h 2268538"/>
              <a:gd name="connsiteX15" fmla="*/ 3192463 w 3706813"/>
              <a:gd name="connsiteY15" fmla="*/ 1887538 h 2268538"/>
              <a:gd name="connsiteX16" fmla="*/ 3262313 w 3706813"/>
              <a:gd name="connsiteY16" fmla="*/ 1773238 h 2268538"/>
              <a:gd name="connsiteX17" fmla="*/ 3236913 w 3706813"/>
              <a:gd name="connsiteY17" fmla="*/ 1430338 h 2268538"/>
              <a:gd name="connsiteX18" fmla="*/ 3319463 w 3706813"/>
              <a:gd name="connsiteY18" fmla="*/ 1347788 h 2268538"/>
              <a:gd name="connsiteX19" fmla="*/ 3268663 w 3706813"/>
              <a:gd name="connsiteY19" fmla="*/ 1233488 h 2268538"/>
              <a:gd name="connsiteX20" fmla="*/ 3402013 w 3706813"/>
              <a:gd name="connsiteY20" fmla="*/ 947738 h 2268538"/>
              <a:gd name="connsiteX21" fmla="*/ 3389313 w 3706813"/>
              <a:gd name="connsiteY21" fmla="*/ 915988 h 2268538"/>
              <a:gd name="connsiteX22" fmla="*/ 3402013 w 3706813"/>
              <a:gd name="connsiteY22" fmla="*/ 795338 h 2268538"/>
              <a:gd name="connsiteX23" fmla="*/ 3586163 w 3706813"/>
              <a:gd name="connsiteY23" fmla="*/ 604838 h 2268538"/>
              <a:gd name="connsiteX24" fmla="*/ 3706813 w 3706813"/>
              <a:gd name="connsiteY24" fmla="*/ 585788 h 2268538"/>
              <a:gd name="connsiteX0" fmla="*/ 3709194 w 3709194"/>
              <a:gd name="connsiteY0" fmla="*/ 585788 h 2268538"/>
              <a:gd name="connsiteX1" fmla="*/ 3359944 w 3709194"/>
              <a:gd name="connsiteY1" fmla="*/ 388938 h 2268538"/>
              <a:gd name="connsiteX2" fmla="*/ 2686844 w 3709194"/>
              <a:gd name="connsiteY2" fmla="*/ 700088 h 2268538"/>
              <a:gd name="connsiteX3" fmla="*/ 2248694 w 3709194"/>
              <a:gd name="connsiteY3" fmla="*/ 477838 h 2268538"/>
              <a:gd name="connsiteX4" fmla="*/ 1848644 w 3709194"/>
              <a:gd name="connsiteY4" fmla="*/ 681038 h 2268538"/>
              <a:gd name="connsiteX5" fmla="*/ 1118394 w 3709194"/>
              <a:gd name="connsiteY5" fmla="*/ 274638 h 2268538"/>
              <a:gd name="connsiteX6" fmla="*/ 1008063 w 3709194"/>
              <a:gd name="connsiteY6" fmla="*/ 0 h 2268538"/>
              <a:gd name="connsiteX7" fmla="*/ 578644 w 3709194"/>
              <a:gd name="connsiteY7" fmla="*/ 909638 h 2268538"/>
              <a:gd name="connsiteX8" fmla="*/ 394495 w 3709194"/>
              <a:gd name="connsiteY8" fmla="*/ 1195388 h 2268538"/>
              <a:gd name="connsiteX9" fmla="*/ 6351 w 3709194"/>
              <a:gd name="connsiteY9" fmla="*/ 1747043 h 2268538"/>
              <a:gd name="connsiteX10" fmla="*/ 0 w 3709194"/>
              <a:gd name="connsiteY10" fmla="*/ 2265363 h 2268538"/>
              <a:gd name="connsiteX11" fmla="*/ 3271044 w 3709194"/>
              <a:gd name="connsiteY11" fmla="*/ 2268538 h 2268538"/>
              <a:gd name="connsiteX12" fmla="*/ 3290094 w 3709194"/>
              <a:gd name="connsiteY12" fmla="*/ 2185988 h 2268538"/>
              <a:gd name="connsiteX13" fmla="*/ 3290094 w 3709194"/>
              <a:gd name="connsiteY13" fmla="*/ 2033588 h 2268538"/>
              <a:gd name="connsiteX14" fmla="*/ 3239294 w 3709194"/>
              <a:gd name="connsiteY14" fmla="*/ 1931988 h 2268538"/>
              <a:gd name="connsiteX15" fmla="*/ 3194844 w 3709194"/>
              <a:gd name="connsiteY15" fmla="*/ 1887538 h 2268538"/>
              <a:gd name="connsiteX16" fmla="*/ 3264694 w 3709194"/>
              <a:gd name="connsiteY16" fmla="*/ 1773238 h 2268538"/>
              <a:gd name="connsiteX17" fmla="*/ 3239294 w 3709194"/>
              <a:gd name="connsiteY17" fmla="*/ 1430338 h 2268538"/>
              <a:gd name="connsiteX18" fmla="*/ 3321844 w 3709194"/>
              <a:gd name="connsiteY18" fmla="*/ 1347788 h 2268538"/>
              <a:gd name="connsiteX19" fmla="*/ 3271044 w 3709194"/>
              <a:gd name="connsiteY19" fmla="*/ 1233488 h 2268538"/>
              <a:gd name="connsiteX20" fmla="*/ 3404394 w 3709194"/>
              <a:gd name="connsiteY20" fmla="*/ 947738 h 2268538"/>
              <a:gd name="connsiteX21" fmla="*/ 3391694 w 3709194"/>
              <a:gd name="connsiteY21" fmla="*/ 915988 h 2268538"/>
              <a:gd name="connsiteX22" fmla="*/ 3404394 w 3709194"/>
              <a:gd name="connsiteY22" fmla="*/ 795338 h 2268538"/>
              <a:gd name="connsiteX23" fmla="*/ 3588544 w 3709194"/>
              <a:gd name="connsiteY23" fmla="*/ 604838 h 2268538"/>
              <a:gd name="connsiteX24" fmla="*/ 3709194 w 3709194"/>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84128 w 3703228"/>
              <a:gd name="connsiteY12" fmla="*/ 2185988 h 2268538"/>
              <a:gd name="connsiteX13" fmla="*/ 3284128 w 3703228"/>
              <a:gd name="connsiteY13" fmla="*/ 2033588 h 2268538"/>
              <a:gd name="connsiteX14" fmla="*/ 3233328 w 3703228"/>
              <a:gd name="connsiteY14" fmla="*/ 1931988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4128 w 3703228"/>
              <a:gd name="connsiteY13" fmla="*/ 2033588 h 2268538"/>
              <a:gd name="connsiteX14" fmla="*/ 3233328 w 3703228"/>
              <a:gd name="connsiteY14" fmla="*/ 1931988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33328 w 3703228"/>
              <a:gd name="connsiteY14" fmla="*/ 1931988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33328 w 3703228"/>
              <a:gd name="connsiteY14" fmla="*/ 1931988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2853 w 3703228"/>
              <a:gd name="connsiteY14" fmla="*/ 197246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06353 w 3703228"/>
              <a:gd name="connsiteY18" fmla="*/ 1359694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06353 w 3703228"/>
              <a:gd name="connsiteY18" fmla="*/ 1359694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06353 w 3703228"/>
              <a:gd name="connsiteY18" fmla="*/ 1359694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06353 w 3703228"/>
              <a:gd name="connsiteY18" fmla="*/ 1359694 h 2268538"/>
              <a:gd name="connsiteX19" fmla="*/ 3265078 w 3703228"/>
              <a:gd name="connsiteY19" fmla="*/ 1233488 h 2268538"/>
              <a:gd name="connsiteX20" fmla="*/ 3322229 w 3703228"/>
              <a:gd name="connsiteY20" fmla="*/ 1116807 h 2268538"/>
              <a:gd name="connsiteX21" fmla="*/ 3398428 w 3703228"/>
              <a:gd name="connsiteY21" fmla="*/ 947738 h 2268538"/>
              <a:gd name="connsiteX22" fmla="*/ 3385728 w 3703228"/>
              <a:gd name="connsiteY22" fmla="*/ 915988 h 2268538"/>
              <a:gd name="connsiteX23" fmla="*/ 3398428 w 3703228"/>
              <a:gd name="connsiteY23" fmla="*/ 795338 h 2268538"/>
              <a:gd name="connsiteX24" fmla="*/ 3582578 w 3703228"/>
              <a:gd name="connsiteY24" fmla="*/ 604838 h 2268538"/>
              <a:gd name="connsiteX25" fmla="*/ 3703228 w 3703228"/>
              <a:gd name="connsiteY25"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06353 w 3703228"/>
              <a:gd name="connsiteY18" fmla="*/ 1359694 h 2268538"/>
              <a:gd name="connsiteX19" fmla="*/ 3265078 w 3703228"/>
              <a:gd name="connsiteY19" fmla="*/ 1233488 h 2268538"/>
              <a:gd name="connsiteX20" fmla="*/ 3322229 w 3703228"/>
              <a:gd name="connsiteY20" fmla="*/ 1116807 h 2268538"/>
              <a:gd name="connsiteX21" fmla="*/ 3398428 w 3703228"/>
              <a:gd name="connsiteY21" fmla="*/ 947738 h 2268538"/>
              <a:gd name="connsiteX22" fmla="*/ 3385728 w 3703228"/>
              <a:gd name="connsiteY22" fmla="*/ 915988 h 2268538"/>
              <a:gd name="connsiteX23" fmla="*/ 3398428 w 3703228"/>
              <a:gd name="connsiteY23" fmla="*/ 795338 h 2268538"/>
              <a:gd name="connsiteX24" fmla="*/ 3582578 w 3703228"/>
              <a:gd name="connsiteY24" fmla="*/ 604838 h 2268538"/>
              <a:gd name="connsiteX25" fmla="*/ 3703228 w 3703228"/>
              <a:gd name="connsiteY25"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06353 w 3703228"/>
              <a:gd name="connsiteY18" fmla="*/ 1359694 h 2268538"/>
              <a:gd name="connsiteX19" fmla="*/ 3265078 w 3703228"/>
              <a:gd name="connsiteY19" fmla="*/ 1233488 h 2268538"/>
              <a:gd name="connsiteX20" fmla="*/ 3322229 w 3703228"/>
              <a:gd name="connsiteY20" fmla="*/ 1116807 h 2268538"/>
              <a:gd name="connsiteX21" fmla="*/ 3398428 w 3703228"/>
              <a:gd name="connsiteY21" fmla="*/ 947738 h 2268538"/>
              <a:gd name="connsiteX22" fmla="*/ 3385728 w 3703228"/>
              <a:gd name="connsiteY22" fmla="*/ 915988 h 2268538"/>
              <a:gd name="connsiteX23" fmla="*/ 3417478 w 3703228"/>
              <a:gd name="connsiteY23" fmla="*/ 802481 h 2268538"/>
              <a:gd name="connsiteX24" fmla="*/ 3582578 w 3703228"/>
              <a:gd name="connsiteY24" fmla="*/ 604838 h 2268538"/>
              <a:gd name="connsiteX25" fmla="*/ 3703228 w 3703228"/>
              <a:gd name="connsiteY25"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06353 w 3703228"/>
              <a:gd name="connsiteY18" fmla="*/ 1359694 h 2268538"/>
              <a:gd name="connsiteX19" fmla="*/ 3265078 w 3703228"/>
              <a:gd name="connsiteY19" fmla="*/ 1233488 h 2268538"/>
              <a:gd name="connsiteX20" fmla="*/ 3322229 w 3703228"/>
              <a:gd name="connsiteY20" fmla="*/ 1116807 h 2268538"/>
              <a:gd name="connsiteX21" fmla="*/ 3398428 w 3703228"/>
              <a:gd name="connsiteY21" fmla="*/ 947738 h 2268538"/>
              <a:gd name="connsiteX22" fmla="*/ 3385728 w 3703228"/>
              <a:gd name="connsiteY22" fmla="*/ 915988 h 2268538"/>
              <a:gd name="connsiteX23" fmla="*/ 3417478 w 3703228"/>
              <a:gd name="connsiteY23" fmla="*/ 802481 h 2268538"/>
              <a:gd name="connsiteX24" fmla="*/ 3582578 w 3703228"/>
              <a:gd name="connsiteY24" fmla="*/ 604838 h 2268538"/>
              <a:gd name="connsiteX25" fmla="*/ 3703228 w 3703228"/>
              <a:gd name="connsiteY25" fmla="*/ 585788 h 2268538"/>
              <a:gd name="connsiteX0" fmla="*/ 3707990 w 3707990"/>
              <a:gd name="connsiteY0" fmla="*/ 623888 h 2268538"/>
              <a:gd name="connsiteX1" fmla="*/ 3353978 w 3707990"/>
              <a:gd name="connsiteY1" fmla="*/ 388938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3265078 w 3707990"/>
              <a:gd name="connsiteY11" fmla="*/ 2268538 h 2268538"/>
              <a:gd name="connsiteX12" fmla="*/ 3298416 w 3707990"/>
              <a:gd name="connsiteY12" fmla="*/ 2221706 h 2268538"/>
              <a:gd name="connsiteX13" fmla="*/ 3281746 w 3707990"/>
              <a:gd name="connsiteY13" fmla="*/ 2074069 h 2268538"/>
              <a:gd name="connsiteX14" fmla="*/ 3249997 w 3707990"/>
              <a:gd name="connsiteY14" fmla="*/ 1953419 h 2268538"/>
              <a:gd name="connsiteX15" fmla="*/ 3188878 w 3707990"/>
              <a:gd name="connsiteY15" fmla="*/ 1887538 h 2268538"/>
              <a:gd name="connsiteX16" fmla="*/ 3258728 w 3707990"/>
              <a:gd name="connsiteY16" fmla="*/ 1773238 h 2268538"/>
              <a:gd name="connsiteX17" fmla="*/ 3233328 w 3707990"/>
              <a:gd name="connsiteY17" fmla="*/ 1430338 h 2268538"/>
              <a:gd name="connsiteX18" fmla="*/ 3306353 w 3707990"/>
              <a:gd name="connsiteY18" fmla="*/ 1359694 h 2268538"/>
              <a:gd name="connsiteX19" fmla="*/ 3265078 w 3707990"/>
              <a:gd name="connsiteY19" fmla="*/ 1233488 h 2268538"/>
              <a:gd name="connsiteX20" fmla="*/ 3322229 w 3707990"/>
              <a:gd name="connsiteY20" fmla="*/ 1116807 h 2268538"/>
              <a:gd name="connsiteX21" fmla="*/ 3398428 w 3707990"/>
              <a:gd name="connsiteY21" fmla="*/ 947738 h 2268538"/>
              <a:gd name="connsiteX22" fmla="*/ 3385728 w 3707990"/>
              <a:gd name="connsiteY22" fmla="*/ 915988 h 2268538"/>
              <a:gd name="connsiteX23" fmla="*/ 3417478 w 3707990"/>
              <a:gd name="connsiteY23" fmla="*/ 802481 h 2268538"/>
              <a:gd name="connsiteX24" fmla="*/ 3582578 w 3707990"/>
              <a:gd name="connsiteY24" fmla="*/ 604838 h 2268538"/>
              <a:gd name="connsiteX25" fmla="*/ 3707990 w 3707990"/>
              <a:gd name="connsiteY25" fmla="*/ 623888 h 2268538"/>
              <a:gd name="connsiteX0" fmla="*/ 3707990 w 3707990"/>
              <a:gd name="connsiteY0" fmla="*/ 623888 h 2268538"/>
              <a:gd name="connsiteX1" fmla="*/ 3353978 w 3707990"/>
              <a:gd name="connsiteY1" fmla="*/ 388938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3265078 w 3707990"/>
              <a:gd name="connsiteY11" fmla="*/ 2268538 h 2268538"/>
              <a:gd name="connsiteX12" fmla="*/ 3298416 w 3707990"/>
              <a:gd name="connsiteY12" fmla="*/ 2221706 h 2268538"/>
              <a:gd name="connsiteX13" fmla="*/ 3281746 w 3707990"/>
              <a:gd name="connsiteY13" fmla="*/ 2074069 h 2268538"/>
              <a:gd name="connsiteX14" fmla="*/ 3249997 w 3707990"/>
              <a:gd name="connsiteY14" fmla="*/ 1953419 h 2268538"/>
              <a:gd name="connsiteX15" fmla="*/ 3188878 w 3707990"/>
              <a:gd name="connsiteY15" fmla="*/ 1887538 h 2268538"/>
              <a:gd name="connsiteX16" fmla="*/ 3258728 w 3707990"/>
              <a:gd name="connsiteY16" fmla="*/ 1773238 h 2268538"/>
              <a:gd name="connsiteX17" fmla="*/ 3233328 w 3707990"/>
              <a:gd name="connsiteY17" fmla="*/ 1430338 h 2268538"/>
              <a:gd name="connsiteX18" fmla="*/ 3306353 w 3707990"/>
              <a:gd name="connsiteY18" fmla="*/ 1359694 h 2268538"/>
              <a:gd name="connsiteX19" fmla="*/ 3265078 w 3707990"/>
              <a:gd name="connsiteY19" fmla="*/ 1233488 h 2268538"/>
              <a:gd name="connsiteX20" fmla="*/ 3322229 w 3707990"/>
              <a:gd name="connsiteY20" fmla="*/ 1116807 h 2268538"/>
              <a:gd name="connsiteX21" fmla="*/ 3398428 w 3707990"/>
              <a:gd name="connsiteY21" fmla="*/ 947738 h 2268538"/>
              <a:gd name="connsiteX22" fmla="*/ 3385728 w 3707990"/>
              <a:gd name="connsiteY22" fmla="*/ 915988 h 2268538"/>
              <a:gd name="connsiteX23" fmla="*/ 3417478 w 3707990"/>
              <a:gd name="connsiteY23" fmla="*/ 802481 h 2268538"/>
              <a:gd name="connsiteX24" fmla="*/ 3582578 w 3707990"/>
              <a:gd name="connsiteY24" fmla="*/ 604838 h 2268538"/>
              <a:gd name="connsiteX25" fmla="*/ 3707990 w 3707990"/>
              <a:gd name="connsiteY25"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3265078 w 3707990"/>
              <a:gd name="connsiteY11" fmla="*/ 2268538 h 2268538"/>
              <a:gd name="connsiteX12" fmla="*/ 3298416 w 3707990"/>
              <a:gd name="connsiteY12" fmla="*/ 2221706 h 2268538"/>
              <a:gd name="connsiteX13" fmla="*/ 3281746 w 3707990"/>
              <a:gd name="connsiteY13" fmla="*/ 2074069 h 2268538"/>
              <a:gd name="connsiteX14" fmla="*/ 3249997 w 3707990"/>
              <a:gd name="connsiteY14" fmla="*/ 1953419 h 2268538"/>
              <a:gd name="connsiteX15" fmla="*/ 3188878 w 3707990"/>
              <a:gd name="connsiteY15" fmla="*/ 1887538 h 2268538"/>
              <a:gd name="connsiteX16" fmla="*/ 3258728 w 3707990"/>
              <a:gd name="connsiteY16" fmla="*/ 1773238 h 2268538"/>
              <a:gd name="connsiteX17" fmla="*/ 3233328 w 3707990"/>
              <a:gd name="connsiteY17" fmla="*/ 1430338 h 2268538"/>
              <a:gd name="connsiteX18" fmla="*/ 3306353 w 3707990"/>
              <a:gd name="connsiteY18" fmla="*/ 1359694 h 2268538"/>
              <a:gd name="connsiteX19" fmla="*/ 3265078 w 3707990"/>
              <a:gd name="connsiteY19" fmla="*/ 1233488 h 2268538"/>
              <a:gd name="connsiteX20" fmla="*/ 3322229 w 3707990"/>
              <a:gd name="connsiteY20" fmla="*/ 1116807 h 2268538"/>
              <a:gd name="connsiteX21" fmla="*/ 3398428 w 3707990"/>
              <a:gd name="connsiteY21" fmla="*/ 947738 h 2268538"/>
              <a:gd name="connsiteX22" fmla="*/ 3385728 w 3707990"/>
              <a:gd name="connsiteY22" fmla="*/ 915988 h 2268538"/>
              <a:gd name="connsiteX23" fmla="*/ 3417478 w 3707990"/>
              <a:gd name="connsiteY23" fmla="*/ 802481 h 2268538"/>
              <a:gd name="connsiteX24" fmla="*/ 3582578 w 3707990"/>
              <a:gd name="connsiteY24" fmla="*/ 604838 h 2268538"/>
              <a:gd name="connsiteX25" fmla="*/ 3707990 w 3707990"/>
              <a:gd name="connsiteY25"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3265078 w 3707990"/>
              <a:gd name="connsiteY11" fmla="*/ 2268538 h 2268538"/>
              <a:gd name="connsiteX12" fmla="*/ 3298416 w 3707990"/>
              <a:gd name="connsiteY12" fmla="*/ 2221706 h 2268538"/>
              <a:gd name="connsiteX13" fmla="*/ 3281746 w 3707990"/>
              <a:gd name="connsiteY13" fmla="*/ 2074069 h 2268538"/>
              <a:gd name="connsiteX14" fmla="*/ 3249997 w 3707990"/>
              <a:gd name="connsiteY14" fmla="*/ 1953419 h 2268538"/>
              <a:gd name="connsiteX15" fmla="*/ 3188878 w 3707990"/>
              <a:gd name="connsiteY15" fmla="*/ 1887538 h 2268538"/>
              <a:gd name="connsiteX16" fmla="*/ 3258728 w 3707990"/>
              <a:gd name="connsiteY16" fmla="*/ 1773238 h 2268538"/>
              <a:gd name="connsiteX17" fmla="*/ 3233328 w 3707990"/>
              <a:gd name="connsiteY17" fmla="*/ 1430338 h 2268538"/>
              <a:gd name="connsiteX18" fmla="*/ 3306353 w 3707990"/>
              <a:gd name="connsiteY18" fmla="*/ 1359694 h 2268538"/>
              <a:gd name="connsiteX19" fmla="*/ 3265078 w 3707990"/>
              <a:gd name="connsiteY19" fmla="*/ 1233488 h 2268538"/>
              <a:gd name="connsiteX20" fmla="*/ 3322229 w 3707990"/>
              <a:gd name="connsiteY20" fmla="*/ 1116807 h 2268538"/>
              <a:gd name="connsiteX21" fmla="*/ 3398428 w 3707990"/>
              <a:gd name="connsiteY21" fmla="*/ 947738 h 2268538"/>
              <a:gd name="connsiteX22" fmla="*/ 3385728 w 3707990"/>
              <a:gd name="connsiteY22" fmla="*/ 915988 h 2268538"/>
              <a:gd name="connsiteX23" fmla="*/ 3417478 w 3707990"/>
              <a:gd name="connsiteY23" fmla="*/ 802481 h 2268538"/>
              <a:gd name="connsiteX24" fmla="*/ 3582578 w 3707990"/>
              <a:gd name="connsiteY24" fmla="*/ 604838 h 2268538"/>
              <a:gd name="connsiteX25" fmla="*/ 3707990 w 3707990"/>
              <a:gd name="connsiteY25"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784610 w 3707990"/>
              <a:gd name="connsiteY11" fmla="*/ 2262188 h 2268538"/>
              <a:gd name="connsiteX12" fmla="*/ 3265078 w 3707990"/>
              <a:gd name="connsiteY12" fmla="*/ 2268538 h 2268538"/>
              <a:gd name="connsiteX13" fmla="*/ 3298416 w 3707990"/>
              <a:gd name="connsiteY13" fmla="*/ 2221706 h 2268538"/>
              <a:gd name="connsiteX14" fmla="*/ 3281746 w 3707990"/>
              <a:gd name="connsiteY14" fmla="*/ 2074069 h 2268538"/>
              <a:gd name="connsiteX15" fmla="*/ 3249997 w 3707990"/>
              <a:gd name="connsiteY15" fmla="*/ 1953419 h 2268538"/>
              <a:gd name="connsiteX16" fmla="*/ 3188878 w 3707990"/>
              <a:gd name="connsiteY16" fmla="*/ 1887538 h 2268538"/>
              <a:gd name="connsiteX17" fmla="*/ 3258728 w 3707990"/>
              <a:gd name="connsiteY17" fmla="*/ 1773238 h 2268538"/>
              <a:gd name="connsiteX18" fmla="*/ 3233328 w 3707990"/>
              <a:gd name="connsiteY18" fmla="*/ 1430338 h 2268538"/>
              <a:gd name="connsiteX19" fmla="*/ 3306353 w 3707990"/>
              <a:gd name="connsiteY19" fmla="*/ 1359694 h 2268538"/>
              <a:gd name="connsiteX20" fmla="*/ 3265078 w 3707990"/>
              <a:gd name="connsiteY20" fmla="*/ 1233488 h 2268538"/>
              <a:gd name="connsiteX21" fmla="*/ 3322229 w 3707990"/>
              <a:gd name="connsiteY21" fmla="*/ 1116807 h 2268538"/>
              <a:gd name="connsiteX22" fmla="*/ 3398428 w 3707990"/>
              <a:gd name="connsiteY22" fmla="*/ 947738 h 2268538"/>
              <a:gd name="connsiteX23" fmla="*/ 3385728 w 3707990"/>
              <a:gd name="connsiteY23" fmla="*/ 915988 h 2268538"/>
              <a:gd name="connsiteX24" fmla="*/ 3417478 w 3707990"/>
              <a:gd name="connsiteY24" fmla="*/ 802481 h 2268538"/>
              <a:gd name="connsiteX25" fmla="*/ 3582578 w 3707990"/>
              <a:gd name="connsiteY25" fmla="*/ 604838 h 2268538"/>
              <a:gd name="connsiteX26" fmla="*/ 3707990 w 3707990"/>
              <a:gd name="connsiteY26"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784610 w 3707990"/>
              <a:gd name="connsiteY11" fmla="*/ 2262188 h 2268538"/>
              <a:gd name="connsiteX12" fmla="*/ 1892685 w 3707990"/>
              <a:gd name="connsiteY12" fmla="*/ 2265363 h 2268538"/>
              <a:gd name="connsiteX13" fmla="*/ 3265078 w 3707990"/>
              <a:gd name="connsiteY13" fmla="*/ 2268538 h 2268538"/>
              <a:gd name="connsiteX14" fmla="*/ 3298416 w 3707990"/>
              <a:gd name="connsiteY14" fmla="*/ 2221706 h 2268538"/>
              <a:gd name="connsiteX15" fmla="*/ 3281746 w 3707990"/>
              <a:gd name="connsiteY15" fmla="*/ 2074069 h 2268538"/>
              <a:gd name="connsiteX16" fmla="*/ 3249997 w 3707990"/>
              <a:gd name="connsiteY16" fmla="*/ 1953419 h 2268538"/>
              <a:gd name="connsiteX17" fmla="*/ 3188878 w 3707990"/>
              <a:gd name="connsiteY17" fmla="*/ 1887538 h 2268538"/>
              <a:gd name="connsiteX18" fmla="*/ 3258728 w 3707990"/>
              <a:gd name="connsiteY18" fmla="*/ 1773238 h 2268538"/>
              <a:gd name="connsiteX19" fmla="*/ 3233328 w 3707990"/>
              <a:gd name="connsiteY19" fmla="*/ 1430338 h 2268538"/>
              <a:gd name="connsiteX20" fmla="*/ 3306353 w 3707990"/>
              <a:gd name="connsiteY20" fmla="*/ 1359694 h 2268538"/>
              <a:gd name="connsiteX21" fmla="*/ 3265078 w 3707990"/>
              <a:gd name="connsiteY21" fmla="*/ 1233488 h 2268538"/>
              <a:gd name="connsiteX22" fmla="*/ 3322229 w 3707990"/>
              <a:gd name="connsiteY22" fmla="*/ 1116807 h 2268538"/>
              <a:gd name="connsiteX23" fmla="*/ 3398428 w 3707990"/>
              <a:gd name="connsiteY23" fmla="*/ 947738 h 2268538"/>
              <a:gd name="connsiteX24" fmla="*/ 3385728 w 3707990"/>
              <a:gd name="connsiteY24" fmla="*/ 915988 h 2268538"/>
              <a:gd name="connsiteX25" fmla="*/ 3417478 w 3707990"/>
              <a:gd name="connsiteY25" fmla="*/ 802481 h 2268538"/>
              <a:gd name="connsiteX26" fmla="*/ 3582578 w 3707990"/>
              <a:gd name="connsiteY26" fmla="*/ 604838 h 2268538"/>
              <a:gd name="connsiteX27" fmla="*/ 3707990 w 3707990"/>
              <a:gd name="connsiteY27"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784610 w 3707990"/>
              <a:gd name="connsiteY11" fmla="*/ 2262188 h 2268538"/>
              <a:gd name="connsiteX12" fmla="*/ 1892685 w 3707990"/>
              <a:gd name="connsiteY12" fmla="*/ 2265363 h 2268538"/>
              <a:gd name="connsiteX13" fmla="*/ 3265078 w 3707990"/>
              <a:gd name="connsiteY13" fmla="*/ 2268538 h 2268538"/>
              <a:gd name="connsiteX14" fmla="*/ 3298416 w 3707990"/>
              <a:gd name="connsiteY14" fmla="*/ 2221706 h 2268538"/>
              <a:gd name="connsiteX15" fmla="*/ 3281746 w 3707990"/>
              <a:gd name="connsiteY15" fmla="*/ 2074069 h 2268538"/>
              <a:gd name="connsiteX16" fmla="*/ 3249997 w 3707990"/>
              <a:gd name="connsiteY16" fmla="*/ 1953419 h 2268538"/>
              <a:gd name="connsiteX17" fmla="*/ 3188878 w 3707990"/>
              <a:gd name="connsiteY17" fmla="*/ 1887538 h 2268538"/>
              <a:gd name="connsiteX18" fmla="*/ 3258728 w 3707990"/>
              <a:gd name="connsiteY18" fmla="*/ 1773238 h 2268538"/>
              <a:gd name="connsiteX19" fmla="*/ 3233328 w 3707990"/>
              <a:gd name="connsiteY19" fmla="*/ 1430338 h 2268538"/>
              <a:gd name="connsiteX20" fmla="*/ 3306353 w 3707990"/>
              <a:gd name="connsiteY20" fmla="*/ 1359694 h 2268538"/>
              <a:gd name="connsiteX21" fmla="*/ 3265078 w 3707990"/>
              <a:gd name="connsiteY21" fmla="*/ 1233488 h 2268538"/>
              <a:gd name="connsiteX22" fmla="*/ 3322229 w 3707990"/>
              <a:gd name="connsiteY22" fmla="*/ 1116807 h 2268538"/>
              <a:gd name="connsiteX23" fmla="*/ 3398428 w 3707990"/>
              <a:gd name="connsiteY23" fmla="*/ 947738 h 2268538"/>
              <a:gd name="connsiteX24" fmla="*/ 3385728 w 3707990"/>
              <a:gd name="connsiteY24" fmla="*/ 915988 h 2268538"/>
              <a:gd name="connsiteX25" fmla="*/ 3417478 w 3707990"/>
              <a:gd name="connsiteY25" fmla="*/ 802481 h 2268538"/>
              <a:gd name="connsiteX26" fmla="*/ 3582578 w 3707990"/>
              <a:gd name="connsiteY26" fmla="*/ 604838 h 2268538"/>
              <a:gd name="connsiteX27" fmla="*/ 3707990 w 3707990"/>
              <a:gd name="connsiteY27"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784610 w 3707990"/>
              <a:gd name="connsiteY11" fmla="*/ 2262188 h 2268538"/>
              <a:gd name="connsiteX12" fmla="*/ 1892685 w 3707990"/>
              <a:gd name="connsiteY12" fmla="*/ 2265363 h 2268538"/>
              <a:gd name="connsiteX13" fmla="*/ 3265078 w 3707990"/>
              <a:gd name="connsiteY13" fmla="*/ 2268538 h 2268538"/>
              <a:gd name="connsiteX14" fmla="*/ 3298416 w 3707990"/>
              <a:gd name="connsiteY14" fmla="*/ 2221706 h 2268538"/>
              <a:gd name="connsiteX15" fmla="*/ 3281746 w 3707990"/>
              <a:gd name="connsiteY15" fmla="*/ 2074069 h 2268538"/>
              <a:gd name="connsiteX16" fmla="*/ 3249997 w 3707990"/>
              <a:gd name="connsiteY16" fmla="*/ 1953419 h 2268538"/>
              <a:gd name="connsiteX17" fmla="*/ 3188878 w 3707990"/>
              <a:gd name="connsiteY17" fmla="*/ 1887538 h 2268538"/>
              <a:gd name="connsiteX18" fmla="*/ 3258728 w 3707990"/>
              <a:gd name="connsiteY18" fmla="*/ 1773238 h 2268538"/>
              <a:gd name="connsiteX19" fmla="*/ 3233328 w 3707990"/>
              <a:gd name="connsiteY19" fmla="*/ 1430338 h 2268538"/>
              <a:gd name="connsiteX20" fmla="*/ 3306353 w 3707990"/>
              <a:gd name="connsiteY20" fmla="*/ 1359694 h 2268538"/>
              <a:gd name="connsiteX21" fmla="*/ 3265078 w 3707990"/>
              <a:gd name="connsiteY21" fmla="*/ 1233488 h 2268538"/>
              <a:gd name="connsiteX22" fmla="*/ 3322229 w 3707990"/>
              <a:gd name="connsiteY22" fmla="*/ 1116807 h 2268538"/>
              <a:gd name="connsiteX23" fmla="*/ 3398428 w 3707990"/>
              <a:gd name="connsiteY23" fmla="*/ 947738 h 2268538"/>
              <a:gd name="connsiteX24" fmla="*/ 3385728 w 3707990"/>
              <a:gd name="connsiteY24" fmla="*/ 915988 h 2268538"/>
              <a:gd name="connsiteX25" fmla="*/ 3417478 w 3707990"/>
              <a:gd name="connsiteY25" fmla="*/ 802481 h 2268538"/>
              <a:gd name="connsiteX26" fmla="*/ 3582578 w 3707990"/>
              <a:gd name="connsiteY26" fmla="*/ 604838 h 2268538"/>
              <a:gd name="connsiteX27" fmla="*/ 3707990 w 3707990"/>
              <a:gd name="connsiteY27"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784610 w 3707990"/>
              <a:gd name="connsiteY11" fmla="*/ 2262188 h 2268538"/>
              <a:gd name="connsiteX12" fmla="*/ 1308485 w 3707990"/>
              <a:gd name="connsiteY12" fmla="*/ 1928813 h 2268538"/>
              <a:gd name="connsiteX13" fmla="*/ 1892685 w 3707990"/>
              <a:gd name="connsiteY13" fmla="*/ 2265363 h 2268538"/>
              <a:gd name="connsiteX14" fmla="*/ 3265078 w 3707990"/>
              <a:gd name="connsiteY14" fmla="*/ 2268538 h 2268538"/>
              <a:gd name="connsiteX15" fmla="*/ 3298416 w 3707990"/>
              <a:gd name="connsiteY15" fmla="*/ 2221706 h 2268538"/>
              <a:gd name="connsiteX16" fmla="*/ 3281746 w 3707990"/>
              <a:gd name="connsiteY16" fmla="*/ 2074069 h 2268538"/>
              <a:gd name="connsiteX17" fmla="*/ 3249997 w 3707990"/>
              <a:gd name="connsiteY17" fmla="*/ 1953419 h 2268538"/>
              <a:gd name="connsiteX18" fmla="*/ 3188878 w 3707990"/>
              <a:gd name="connsiteY18" fmla="*/ 1887538 h 2268538"/>
              <a:gd name="connsiteX19" fmla="*/ 3258728 w 3707990"/>
              <a:gd name="connsiteY19" fmla="*/ 1773238 h 2268538"/>
              <a:gd name="connsiteX20" fmla="*/ 3233328 w 3707990"/>
              <a:gd name="connsiteY20" fmla="*/ 1430338 h 2268538"/>
              <a:gd name="connsiteX21" fmla="*/ 3306353 w 3707990"/>
              <a:gd name="connsiteY21" fmla="*/ 1359694 h 2268538"/>
              <a:gd name="connsiteX22" fmla="*/ 3265078 w 3707990"/>
              <a:gd name="connsiteY22" fmla="*/ 1233488 h 2268538"/>
              <a:gd name="connsiteX23" fmla="*/ 3322229 w 3707990"/>
              <a:gd name="connsiteY23" fmla="*/ 1116807 h 2268538"/>
              <a:gd name="connsiteX24" fmla="*/ 3398428 w 3707990"/>
              <a:gd name="connsiteY24" fmla="*/ 947738 h 2268538"/>
              <a:gd name="connsiteX25" fmla="*/ 3385728 w 3707990"/>
              <a:gd name="connsiteY25" fmla="*/ 915988 h 2268538"/>
              <a:gd name="connsiteX26" fmla="*/ 3417478 w 3707990"/>
              <a:gd name="connsiteY26" fmla="*/ 802481 h 2268538"/>
              <a:gd name="connsiteX27" fmla="*/ 3582578 w 3707990"/>
              <a:gd name="connsiteY27" fmla="*/ 604838 h 2268538"/>
              <a:gd name="connsiteX28" fmla="*/ 3707990 w 3707990"/>
              <a:gd name="connsiteY28"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784610 w 3707990"/>
              <a:gd name="connsiteY11" fmla="*/ 2262188 h 2268538"/>
              <a:gd name="connsiteX12" fmla="*/ 1308485 w 3707990"/>
              <a:gd name="connsiteY12" fmla="*/ 1928813 h 2268538"/>
              <a:gd name="connsiteX13" fmla="*/ 1892685 w 3707990"/>
              <a:gd name="connsiteY13" fmla="*/ 2265363 h 2268538"/>
              <a:gd name="connsiteX14" fmla="*/ 3265078 w 3707990"/>
              <a:gd name="connsiteY14" fmla="*/ 2268538 h 2268538"/>
              <a:gd name="connsiteX15" fmla="*/ 3298416 w 3707990"/>
              <a:gd name="connsiteY15" fmla="*/ 2221706 h 2268538"/>
              <a:gd name="connsiteX16" fmla="*/ 3281746 w 3707990"/>
              <a:gd name="connsiteY16" fmla="*/ 2074069 h 2268538"/>
              <a:gd name="connsiteX17" fmla="*/ 3249997 w 3707990"/>
              <a:gd name="connsiteY17" fmla="*/ 1953419 h 2268538"/>
              <a:gd name="connsiteX18" fmla="*/ 3188878 w 3707990"/>
              <a:gd name="connsiteY18" fmla="*/ 1887538 h 2268538"/>
              <a:gd name="connsiteX19" fmla="*/ 3258728 w 3707990"/>
              <a:gd name="connsiteY19" fmla="*/ 1773238 h 2268538"/>
              <a:gd name="connsiteX20" fmla="*/ 3233328 w 3707990"/>
              <a:gd name="connsiteY20" fmla="*/ 1430338 h 2268538"/>
              <a:gd name="connsiteX21" fmla="*/ 3306353 w 3707990"/>
              <a:gd name="connsiteY21" fmla="*/ 1359694 h 2268538"/>
              <a:gd name="connsiteX22" fmla="*/ 3265078 w 3707990"/>
              <a:gd name="connsiteY22" fmla="*/ 1233488 h 2268538"/>
              <a:gd name="connsiteX23" fmla="*/ 3322229 w 3707990"/>
              <a:gd name="connsiteY23" fmla="*/ 1116807 h 2268538"/>
              <a:gd name="connsiteX24" fmla="*/ 3398428 w 3707990"/>
              <a:gd name="connsiteY24" fmla="*/ 947738 h 2268538"/>
              <a:gd name="connsiteX25" fmla="*/ 3385728 w 3707990"/>
              <a:gd name="connsiteY25" fmla="*/ 915988 h 2268538"/>
              <a:gd name="connsiteX26" fmla="*/ 3417478 w 3707990"/>
              <a:gd name="connsiteY26" fmla="*/ 802481 h 2268538"/>
              <a:gd name="connsiteX27" fmla="*/ 3582578 w 3707990"/>
              <a:gd name="connsiteY27" fmla="*/ 604838 h 2268538"/>
              <a:gd name="connsiteX28" fmla="*/ 3707990 w 3707990"/>
              <a:gd name="connsiteY28"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784610 w 3707990"/>
              <a:gd name="connsiteY11" fmla="*/ 2262188 h 2268538"/>
              <a:gd name="connsiteX12" fmla="*/ 1308485 w 3707990"/>
              <a:gd name="connsiteY12" fmla="*/ 1928813 h 2268538"/>
              <a:gd name="connsiteX13" fmla="*/ 1892685 w 3707990"/>
              <a:gd name="connsiteY13" fmla="*/ 2265363 h 2268538"/>
              <a:gd name="connsiteX14" fmla="*/ 3265078 w 3707990"/>
              <a:gd name="connsiteY14" fmla="*/ 2268538 h 2268538"/>
              <a:gd name="connsiteX15" fmla="*/ 3298416 w 3707990"/>
              <a:gd name="connsiteY15" fmla="*/ 2221706 h 2268538"/>
              <a:gd name="connsiteX16" fmla="*/ 3281746 w 3707990"/>
              <a:gd name="connsiteY16" fmla="*/ 2074069 h 2268538"/>
              <a:gd name="connsiteX17" fmla="*/ 3249997 w 3707990"/>
              <a:gd name="connsiteY17" fmla="*/ 1953419 h 2268538"/>
              <a:gd name="connsiteX18" fmla="*/ 3188878 w 3707990"/>
              <a:gd name="connsiteY18" fmla="*/ 1887538 h 2268538"/>
              <a:gd name="connsiteX19" fmla="*/ 3258728 w 3707990"/>
              <a:gd name="connsiteY19" fmla="*/ 1773238 h 2268538"/>
              <a:gd name="connsiteX20" fmla="*/ 3233328 w 3707990"/>
              <a:gd name="connsiteY20" fmla="*/ 1430338 h 2268538"/>
              <a:gd name="connsiteX21" fmla="*/ 3306353 w 3707990"/>
              <a:gd name="connsiteY21" fmla="*/ 1359694 h 2268538"/>
              <a:gd name="connsiteX22" fmla="*/ 3265078 w 3707990"/>
              <a:gd name="connsiteY22" fmla="*/ 1233488 h 2268538"/>
              <a:gd name="connsiteX23" fmla="*/ 3322229 w 3707990"/>
              <a:gd name="connsiteY23" fmla="*/ 1116807 h 2268538"/>
              <a:gd name="connsiteX24" fmla="*/ 3398428 w 3707990"/>
              <a:gd name="connsiteY24" fmla="*/ 947738 h 2268538"/>
              <a:gd name="connsiteX25" fmla="*/ 3385728 w 3707990"/>
              <a:gd name="connsiteY25" fmla="*/ 915988 h 2268538"/>
              <a:gd name="connsiteX26" fmla="*/ 3417478 w 3707990"/>
              <a:gd name="connsiteY26" fmla="*/ 802481 h 2268538"/>
              <a:gd name="connsiteX27" fmla="*/ 3582578 w 3707990"/>
              <a:gd name="connsiteY27" fmla="*/ 604838 h 2268538"/>
              <a:gd name="connsiteX28" fmla="*/ 3707990 w 3707990"/>
              <a:gd name="connsiteY28" fmla="*/ 623888 h 2268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707990" h="2268538">
                <a:moveTo>
                  <a:pt x="3707990" y="623888"/>
                </a:moveTo>
                <a:cubicBezTo>
                  <a:pt x="3585223" y="512233"/>
                  <a:pt x="3457695" y="445824"/>
                  <a:pt x="3337309" y="405607"/>
                </a:cubicBezTo>
                <a:cubicBezTo>
                  <a:pt x="3166917" y="424657"/>
                  <a:pt x="2863308" y="688050"/>
                  <a:pt x="2680878" y="700088"/>
                </a:cubicBezTo>
                <a:cubicBezTo>
                  <a:pt x="2498448" y="712126"/>
                  <a:pt x="2382428" y="481013"/>
                  <a:pt x="2242728" y="477838"/>
                </a:cubicBezTo>
                <a:cubicBezTo>
                  <a:pt x="2103028" y="474663"/>
                  <a:pt x="1913838" y="722814"/>
                  <a:pt x="1842678" y="681038"/>
                </a:cubicBezTo>
                <a:cubicBezTo>
                  <a:pt x="1602444" y="540003"/>
                  <a:pt x="1147386" y="311267"/>
                  <a:pt x="1112428" y="274638"/>
                </a:cubicBezTo>
                <a:cubicBezTo>
                  <a:pt x="1073997" y="234370"/>
                  <a:pt x="1038080" y="93133"/>
                  <a:pt x="1002097" y="0"/>
                </a:cubicBezTo>
                <a:cubicBezTo>
                  <a:pt x="951825" y="50800"/>
                  <a:pt x="756299" y="570706"/>
                  <a:pt x="572678" y="909638"/>
                </a:cubicBezTo>
                <a:cubicBezTo>
                  <a:pt x="464463" y="1081088"/>
                  <a:pt x="484308" y="1053836"/>
                  <a:pt x="388529" y="1195388"/>
                </a:cubicBezTo>
                <a:cubicBezTo>
                  <a:pt x="292750" y="1336940"/>
                  <a:pt x="166146" y="1572683"/>
                  <a:pt x="385" y="1747043"/>
                </a:cubicBezTo>
                <a:cubicBezTo>
                  <a:pt x="-1732" y="1920610"/>
                  <a:pt x="5676" y="2091796"/>
                  <a:pt x="3559" y="2265363"/>
                </a:cubicBezTo>
                <a:lnTo>
                  <a:pt x="784610" y="2262188"/>
                </a:lnTo>
                <a:cubicBezTo>
                  <a:pt x="857106" y="1966913"/>
                  <a:pt x="1123806" y="1928284"/>
                  <a:pt x="1308485" y="1928813"/>
                </a:cubicBezTo>
                <a:cubicBezTo>
                  <a:pt x="1493164" y="1929342"/>
                  <a:pt x="1764495" y="1991784"/>
                  <a:pt x="1892685" y="2265363"/>
                </a:cubicBezTo>
                <a:lnTo>
                  <a:pt x="3265078" y="2268538"/>
                </a:lnTo>
                <a:lnTo>
                  <a:pt x="3298416" y="2221706"/>
                </a:lnTo>
                <a:cubicBezTo>
                  <a:pt x="3292859" y="2172494"/>
                  <a:pt x="3268253" y="2139949"/>
                  <a:pt x="3281746" y="2074069"/>
                </a:cubicBezTo>
                <a:cubicBezTo>
                  <a:pt x="3271163" y="2033852"/>
                  <a:pt x="3229624" y="2072218"/>
                  <a:pt x="3249997" y="1953419"/>
                </a:cubicBezTo>
                <a:lnTo>
                  <a:pt x="3188878" y="1887538"/>
                </a:lnTo>
                <a:cubicBezTo>
                  <a:pt x="3231212" y="1889919"/>
                  <a:pt x="3228301" y="1801813"/>
                  <a:pt x="3258728" y="1773238"/>
                </a:cubicBezTo>
                <a:lnTo>
                  <a:pt x="3233328" y="1430338"/>
                </a:lnTo>
                <a:cubicBezTo>
                  <a:pt x="3257670" y="1406790"/>
                  <a:pt x="3291536" y="1414199"/>
                  <a:pt x="3306353" y="1359694"/>
                </a:cubicBezTo>
                <a:cubicBezTo>
                  <a:pt x="3292595" y="1317625"/>
                  <a:pt x="3262167" y="1287464"/>
                  <a:pt x="3265078" y="1233488"/>
                </a:cubicBezTo>
                <a:cubicBezTo>
                  <a:pt x="3286510" y="1188244"/>
                  <a:pt x="3248410" y="1128714"/>
                  <a:pt x="3322229" y="1116807"/>
                </a:cubicBezTo>
                <a:lnTo>
                  <a:pt x="3398428" y="947738"/>
                </a:lnTo>
                <a:lnTo>
                  <a:pt x="3385728" y="915988"/>
                </a:lnTo>
                <a:lnTo>
                  <a:pt x="3417478" y="802481"/>
                </a:lnTo>
                <a:cubicBezTo>
                  <a:pt x="3529661" y="727075"/>
                  <a:pt x="3527545" y="670719"/>
                  <a:pt x="3582578" y="604838"/>
                </a:cubicBezTo>
                <a:lnTo>
                  <a:pt x="3707990" y="623888"/>
                </a:lnTo>
                <a:close/>
              </a:path>
            </a:pathLst>
          </a:custGeom>
          <a:solidFill>
            <a:srgbClr val="9ABB59">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2724151" y="3187677"/>
            <a:ext cx="2102854" cy="1442988"/>
          </a:xfrm>
          <a:custGeom>
            <a:avLst/>
            <a:gdLst>
              <a:gd name="connsiteX0" fmla="*/ 2082800 w 2095500"/>
              <a:gd name="connsiteY0" fmla="*/ 1231900 h 1441450"/>
              <a:gd name="connsiteX1" fmla="*/ 1485900 w 2095500"/>
              <a:gd name="connsiteY1" fmla="*/ 1117600 h 1441450"/>
              <a:gd name="connsiteX2" fmla="*/ 1079500 w 2095500"/>
              <a:gd name="connsiteY2" fmla="*/ 1270000 h 1441450"/>
              <a:gd name="connsiteX3" fmla="*/ 749300 w 2095500"/>
              <a:gd name="connsiteY3" fmla="*/ 1193800 h 1441450"/>
              <a:gd name="connsiteX4" fmla="*/ 711200 w 2095500"/>
              <a:gd name="connsiteY4" fmla="*/ 1238250 h 1441450"/>
              <a:gd name="connsiteX5" fmla="*/ 508000 w 2095500"/>
              <a:gd name="connsiteY5" fmla="*/ 1441450 h 1441450"/>
              <a:gd name="connsiteX6" fmla="*/ 425450 w 2095500"/>
              <a:gd name="connsiteY6" fmla="*/ 977900 h 1441450"/>
              <a:gd name="connsiteX7" fmla="*/ 222250 w 2095500"/>
              <a:gd name="connsiteY7" fmla="*/ 495300 h 1441450"/>
              <a:gd name="connsiteX8" fmla="*/ 0 w 2095500"/>
              <a:gd name="connsiteY8" fmla="*/ 463550 h 1441450"/>
              <a:gd name="connsiteX9" fmla="*/ 222250 w 2095500"/>
              <a:gd name="connsiteY9" fmla="*/ 431800 h 1441450"/>
              <a:gd name="connsiteX10" fmla="*/ 571500 w 2095500"/>
              <a:gd name="connsiteY10" fmla="*/ 273050 h 1441450"/>
              <a:gd name="connsiteX11" fmla="*/ 927100 w 2095500"/>
              <a:gd name="connsiteY11" fmla="*/ 292100 h 1441450"/>
              <a:gd name="connsiteX12" fmla="*/ 1066800 w 2095500"/>
              <a:gd name="connsiteY12" fmla="*/ 209550 h 1441450"/>
              <a:gd name="connsiteX13" fmla="*/ 1555750 w 2095500"/>
              <a:gd name="connsiteY13" fmla="*/ 266700 h 1441450"/>
              <a:gd name="connsiteX14" fmla="*/ 1651000 w 2095500"/>
              <a:gd name="connsiteY14" fmla="*/ 0 h 1441450"/>
              <a:gd name="connsiteX15" fmla="*/ 2025650 w 2095500"/>
              <a:gd name="connsiteY15" fmla="*/ 292100 h 1441450"/>
              <a:gd name="connsiteX16" fmla="*/ 2095500 w 2095500"/>
              <a:gd name="connsiteY16" fmla="*/ 673100 h 1441450"/>
              <a:gd name="connsiteX17" fmla="*/ 2082800 w 2095500"/>
              <a:gd name="connsiteY17" fmla="*/ 1231900 h 1441450"/>
              <a:gd name="connsiteX0" fmla="*/ 2082800 w 2095500"/>
              <a:gd name="connsiteY0" fmla="*/ 1231900 h 1441450"/>
              <a:gd name="connsiteX1" fmla="*/ 1485900 w 2095500"/>
              <a:gd name="connsiteY1" fmla="*/ 1117600 h 1441450"/>
              <a:gd name="connsiteX2" fmla="*/ 1079500 w 2095500"/>
              <a:gd name="connsiteY2" fmla="*/ 1270000 h 1441450"/>
              <a:gd name="connsiteX3" fmla="*/ 749300 w 2095500"/>
              <a:gd name="connsiteY3" fmla="*/ 1193800 h 1441450"/>
              <a:gd name="connsiteX4" fmla="*/ 711200 w 2095500"/>
              <a:gd name="connsiteY4" fmla="*/ 1238250 h 1441450"/>
              <a:gd name="connsiteX5" fmla="*/ 508000 w 2095500"/>
              <a:gd name="connsiteY5" fmla="*/ 1441450 h 1441450"/>
              <a:gd name="connsiteX6" fmla="*/ 425450 w 2095500"/>
              <a:gd name="connsiteY6" fmla="*/ 977900 h 1441450"/>
              <a:gd name="connsiteX7" fmla="*/ 222250 w 2095500"/>
              <a:gd name="connsiteY7" fmla="*/ 495300 h 1441450"/>
              <a:gd name="connsiteX8" fmla="*/ 0 w 2095500"/>
              <a:gd name="connsiteY8" fmla="*/ 463550 h 1441450"/>
              <a:gd name="connsiteX9" fmla="*/ 222250 w 2095500"/>
              <a:gd name="connsiteY9" fmla="*/ 431800 h 1441450"/>
              <a:gd name="connsiteX10" fmla="*/ 571500 w 2095500"/>
              <a:gd name="connsiteY10" fmla="*/ 273050 h 1441450"/>
              <a:gd name="connsiteX11" fmla="*/ 927100 w 2095500"/>
              <a:gd name="connsiteY11" fmla="*/ 292100 h 1441450"/>
              <a:gd name="connsiteX12" fmla="*/ 1066800 w 2095500"/>
              <a:gd name="connsiteY12" fmla="*/ 209550 h 1441450"/>
              <a:gd name="connsiteX13" fmla="*/ 1555750 w 2095500"/>
              <a:gd name="connsiteY13" fmla="*/ 266700 h 1441450"/>
              <a:gd name="connsiteX14" fmla="*/ 1651000 w 2095500"/>
              <a:gd name="connsiteY14" fmla="*/ 0 h 1441450"/>
              <a:gd name="connsiteX15" fmla="*/ 2025650 w 2095500"/>
              <a:gd name="connsiteY15" fmla="*/ 292100 h 1441450"/>
              <a:gd name="connsiteX16" fmla="*/ 2095500 w 2095500"/>
              <a:gd name="connsiteY16" fmla="*/ 673100 h 1441450"/>
              <a:gd name="connsiteX17" fmla="*/ 2082800 w 2095500"/>
              <a:gd name="connsiteY17" fmla="*/ 1231900 h 1441450"/>
              <a:gd name="connsiteX0" fmla="*/ 2082800 w 2095500"/>
              <a:gd name="connsiteY0" fmla="*/ 1231900 h 1441450"/>
              <a:gd name="connsiteX1" fmla="*/ 1485900 w 2095500"/>
              <a:gd name="connsiteY1" fmla="*/ 1115219 h 1441450"/>
              <a:gd name="connsiteX2" fmla="*/ 1079500 w 2095500"/>
              <a:gd name="connsiteY2" fmla="*/ 1270000 h 1441450"/>
              <a:gd name="connsiteX3" fmla="*/ 749300 w 2095500"/>
              <a:gd name="connsiteY3" fmla="*/ 1193800 h 1441450"/>
              <a:gd name="connsiteX4" fmla="*/ 711200 w 2095500"/>
              <a:gd name="connsiteY4" fmla="*/ 1238250 h 1441450"/>
              <a:gd name="connsiteX5" fmla="*/ 508000 w 2095500"/>
              <a:gd name="connsiteY5" fmla="*/ 1441450 h 1441450"/>
              <a:gd name="connsiteX6" fmla="*/ 425450 w 2095500"/>
              <a:gd name="connsiteY6" fmla="*/ 977900 h 1441450"/>
              <a:gd name="connsiteX7" fmla="*/ 222250 w 2095500"/>
              <a:gd name="connsiteY7" fmla="*/ 495300 h 1441450"/>
              <a:gd name="connsiteX8" fmla="*/ 0 w 2095500"/>
              <a:gd name="connsiteY8" fmla="*/ 463550 h 1441450"/>
              <a:gd name="connsiteX9" fmla="*/ 222250 w 2095500"/>
              <a:gd name="connsiteY9" fmla="*/ 431800 h 1441450"/>
              <a:gd name="connsiteX10" fmla="*/ 571500 w 2095500"/>
              <a:gd name="connsiteY10" fmla="*/ 273050 h 1441450"/>
              <a:gd name="connsiteX11" fmla="*/ 927100 w 2095500"/>
              <a:gd name="connsiteY11" fmla="*/ 292100 h 1441450"/>
              <a:gd name="connsiteX12" fmla="*/ 1066800 w 2095500"/>
              <a:gd name="connsiteY12" fmla="*/ 209550 h 1441450"/>
              <a:gd name="connsiteX13" fmla="*/ 1555750 w 2095500"/>
              <a:gd name="connsiteY13" fmla="*/ 266700 h 1441450"/>
              <a:gd name="connsiteX14" fmla="*/ 1651000 w 2095500"/>
              <a:gd name="connsiteY14" fmla="*/ 0 h 1441450"/>
              <a:gd name="connsiteX15" fmla="*/ 2025650 w 2095500"/>
              <a:gd name="connsiteY15" fmla="*/ 292100 h 1441450"/>
              <a:gd name="connsiteX16" fmla="*/ 2095500 w 2095500"/>
              <a:gd name="connsiteY16" fmla="*/ 673100 h 1441450"/>
              <a:gd name="connsiteX17" fmla="*/ 2082800 w 2095500"/>
              <a:gd name="connsiteY17" fmla="*/ 1231900 h 1441450"/>
              <a:gd name="connsiteX0" fmla="*/ 2082800 w 2095500"/>
              <a:gd name="connsiteY0" fmla="*/ 1231900 h 1441450"/>
              <a:gd name="connsiteX1" fmla="*/ 1485900 w 2095500"/>
              <a:gd name="connsiteY1" fmla="*/ 1115219 h 1441450"/>
              <a:gd name="connsiteX2" fmla="*/ 1079500 w 2095500"/>
              <a:gd name="connsiteY2" fmla="*/ 1270000 h 1441450"/>
              <a:gd name="connsiteX3" fmla="*/ 749300 w 2095500"/>
              <a:gd name="connsiteY3" fmla="*/ 1193800 h 1441450"/>
              <a:gd name="connsiteX4" fmla="*/ 711200 w 2095500"/>
              <a:gd name="connsiteY4" fmla="*/ 1238250 h 1441450"/>
              <a:gd name="connsiteX5" fmla="*/ 508000 w 2095500"/>
              <a:gd name="connsiteY5" fmla="*/ 1441450 h 1441450"/>
              <a:gd name="connsiteX6" fmla="*/ 425450 w 2095500"/>
              <a:gd name="connsiteY6" fmla="*/ 977900 h 1441450"/>
              <a:gd name="connsiteX7" fmla="*/ 222250 w 2095500"/>
              <a:gd name="connsiteY7" fmla="*/ 495300 h 1441450"/>
              <a:gd name="connsiteX8" fmla="*/ 0 w 2095500"/>
              <a:gd name="connsiteY8" fmla="*/ 463550 h 1441450"/>
              <a:gd name="connsiteX9" fmla="*/ 222250 w 2095500"/>
              <a:gd name="connsiteY9" fmla="*/ 431800 h 1441450"/>
              <a:gd name="connsiteX10" fmla="*/ 571500 w 2095500"/>
              <a:gd name="connsiteY10" fmla="*/ 273050 h 1441450"/>
              <a:gd name="connsiteX11" fmla="*/ 927100 w 2095500"/>
              <a:gd name="connsiteY11" fmla="*/ 292100 h 1441450"/>
              <a:gd name="connsiteX12" fmla="*/ 1066800 w 2095500"/>
              <a:gd name="connsiteY12" fmla="*/ 209550 h 1441450"/>
              <a:gd name="connsiteX13" fmla="*/ 1555750 w 2095500"/>
              <a:gd name="connsiteY13" fmla="*/ 266700 h 1441450"/>
              <a:gd name="connsiteX14" fmla="*/ 1651000 w 2095500"/>
              <a:gd name="connsiteY14" fmla="*/ 0 h 1441450"/>
              <a:gd name="connsiteX15" fmla="*/ 2025650 w 2095500"/>
              <a:gd name="connsiteY15" fmla="*/ 292100 h 1441450"/>
              <a:gd name="connsiteX16" fmla="*/ 2095500 w 2095500"/>
              <a:gd name="connsiteY16" fmla="*/ 673100 h 1441450"/>
              <a:gd name="connsiteX17" fmla="*/ 2082800 w 2095500"/>
              <a:gd name="connsiteY17" fmla="*/ 1231900 h 1441450"/>
              <a:gd name="connsiteX0" fmla="*/ 2082800 w 2095500"/>
              <a:gd name="connsiteY0" fmla="*/ 1231900 h 1441450"/>
              <a:gd name="connsiteX1" fmla="*/ 1485900 w 2095500"/>
              <a:gd name="connsiteY1" fmla="*/ 1115219 h 1441450"/>
              <a:gd name="connsiteX2" fmla="*/ 1079500 w 2095500"/>
              <a:gd name="connsiteY2" fmla="*/ 1270000 h 1441450"/>
              <a:gd name="connsiteX3" fmla="*/ 749300 w 2095500"/>
              <a:gd name="connsiteY3" fmla="*/ 1193800 h 1441450"/>
              <a:gd name="connsiteX4" fmla="*/ 711200 w 2095500"/>
              <a:gd name="connsiteY4" fmla="*/ 1238250 h 1441450"/>
              <a:gd name="connsiteX5" fmla="*/ 508000 w 2095500"/>
              <a:gd name="connsiteY5" fmla="*/ 1441450 h 1441450"/>
              <a:gd name="connsiteX6" fmla="*/ 425450 w 2095500"/>
              <a:gd name="connsiteY6" fmla="*/ 977900 h 1441450"/>
              <a:gd name="connsiteX7" fmla="*/ 222250 w 2095500"/>
              <a:gd name="connsiteY7" fmla="*/ 495300 h 1441450"/>
              <a:gd name="connsiteX8" fmla="*/ 0 w 2095500"/>
              <a:gd name="connsiteY8" fmla="*/ 463550 h 1441450"/>
              <a:gd name="connsiteX9" fmla="*/ 222250 w 2095500"/>
              <a:gd name="connsiteY9" fmla="*/ 431800 h 1441450"/>
              <a:gd name="connsiteX10" fmla="*/ 571500 w 2095500"/>
              <a:gd name="connsiteY10" fmla="*/ 273050 h 1441450"/>
              <a:gd name="connsiteX11" fmla="*/ 927100 w 2095500"/>
              <a:gd name="connsiteY11" fmla="*/ 292100 h 1441450"/>
              <a:gd name="connsiteX12" fmla="*/ 1066800 w 2095500"/>
              <a:gd name="connsiteY12" fmla="*/ 209550 h 1441450"/>
              <a:gd name="connsiteX13" fmla="*/ 1555750 w 2095500"/>
              <a:gd name="connsiteY13" fmla="*/ 266700 h 1441450"/>
              <a:gd name="connsiteX14" fmla="*/ 1651000 w 2095500"/>
              <a:gd name="connsiteY14" fmla="*/ 0 h 1441450"/>
              <a:gd name="connsiteX15" fmla="*/ 2025650 w 2095500"/>
              <a:gd name="connsiteY15" fmla="*/ 292100 h 1441450"/>
              <a:gd name="connsiteX16" fmla="*/ 2095500 w 2095500"/>
              <a:gd name="connsiteY16" fmla="*/ 673100 h 1441450"/>
              <a:gd name="connsiteX17" fmla="*/ 2082800 w 2095500"/>
              <a:gd name="connsiteY17" fmla="*/ 1231900 h 1441450"/>
              <a:gd name="connsiteX0" fmla="*/ 2082800 w 2095500"/>
              <a:gd name="connsiteY0" fmla="*/ 1231900 h 1441450"/>
              <a:gd name="connsiteX1" fmla="*/ 1485900 w 2095500"/>
              <a:gd name="connsiteY1" fmla="*/ 1115219 h 1441450"/>
              <a:gd name="connsiteX2" fmla="*/ 1079500 w 2095500"/>
              <a:gd name="connsiteY2" fmla="*/ 1270000 h 1441450"/>
              <a:gd name="connsiteX3" fmla="*/ 749300 w 2095500"/>
              <a:gd name="connsiteY3" fmla="*/ 1193800 h 1441450"/>
              <a:gd name="connsiteX4" fmla="*/ 711200 w 2095500"/>
              <a:gd name="connsiteY4" fmla="*/ 1238250 h 1441450"/>
              <a:gd name="connsiteX5" fmla="*/ 508000 w 2095500"/>
              <a:gd name="connsiteY5" fmla="*/ 1441450 h 1441450"/>
              <a:gd name="connsiteX6" fmla="*/ 425450 w 2095500"/>
              <a:gd name="connsiteY6" fmla="*/ 977900 h 1441450"/>
              <a:gd name="connsiteX7" fmla="*/ 222250 w 2095500"/>
              <a:gd name="connsiteY7" fmla="*/ 495300 h 1441450"/>
              <a:gd name="connsiteX8" fmla="*/ 0 w 2095500"/>
              <a:gd name="connsiteY8" fmla="*/ 463550 h 1441450"/>
              <a:gd name="connsiteX9" fmla="*/ 222250 w 2095500"/>
              <a:gd name="connsiteY9" fmla="*/ 431800 h 1441450"/>
              <a:gd name="connsiteX10" fmla="*/ 571500 w 2095500"/>
              <a:gd name="connsiteY10" fmla="*/ 273050 h 1441450"/>
              <a:gd name="connsiteX11" fmla="*/ 927100 w 2095500"/>
              <a:gd name="connsiteY11" fmla="*/ 292100 h 1441450"/>
              <a:gd name="connsiteX12" fmla="*/ 1066800 w 2095500"/>
              <a:gd name="connsiteY12" fmla="*/ 209550 h 1441450"/>
              <a:gd name="connsiteX13" fmla="*/ 1555750 w 2095500"/>
              <a:gd name="connsiteY13" fmla="*/ 266700 h 1441450"/>
              <a:gd name="connsiteX14" fmla="*/ 1651000 w 2095500"/>
              <a:gd name="connsiteY14" fmla="*/ 0 h 1441450"/>
              <a:gd name="connsiteX15" fmla="*/ 2025650 w 2095500"/>
              <a:gd name="connsiteY15" fmla="*/ 292100 h 1441450"/>
              <a:gd name="connsiteX16" fmla="*/ 2095500 w 2095500"/>
              <a:gd name="connsiteY16" fmla="*/ 673100 h 1441450"/>
              <a:gd name="connsiteX17" fmla="*/ 2082800 w 2095500"/>
              <a:gd name="connsiteY17" fmla="*/ 1231900 h 1441450"/>
              <a:gd name="connsiteX0" fmla="*/ 2082800 w 2095500"/>
              <a:gd name="connsiteY0" fmla="*/ 1231900 h 1441450"/>
              <a:gd name="connsiteX1" fmla="*/ 1485900 w 2095500"/>
              <a:gd name="connsiteY1" fmla="*/ 1115219 h 1441450"/>
              <a:gd name="connsiteX2" fmla="*/ 1079500 w 2095500"/>
              <a:gd name="connsiteY2" fmla="*/ 1270000 h 1441450"/>
              <a:gd name="connsiteX3" fmla="*/ 749300 w 2095500"/>
              <a:gd name="connsiteY3" fmla="*/ 1193800 h 1441450"/>
              <a:gd name="connsiteX4" fmla="*/ 711200 w 2095500"/>
              <a:gd name="connsiteY4" fmla="*/ 1238250 h 1441450"/>
              <a:gd name="connsiteX5" fmla="*/ 508000 w 2095500"/>
              <a:gd name="connsiteY5" fmla="*/ 1441450 h 1441450"/>
              <a:gd name="connsiteX6" fmla="*/ 425450 w 2095500"/>
              <a:gd name="connsiteY6" fmla="*/ 977900 h 1441450"/>
              <a:gd name="connsiteX7" fmla="*/ 222250 w 2095500"/>
              <a:gd name="connsiteY7" fmla="*/ 495300 h 1441450"/>
              <a:gd name="connsiteX8" fmla="*/ 0 w 2095500"/>
              <a:gd name="connsiteY8" fmla="*/ 463550 h 1441450"/>
              <a:gd name="connsiteX9" fmla="*/ 222250 w 2095500"/>
              <a:gd name="connsiteY9" fmla="*/ 431800 h 1441450"/>
              <a:gd name="connsiteX10" fmla="*/ 571500 w 2095500"/>
              <a:gd name="connsiteY10" fmla="*/ 273050 h 1441450"/>
              <a:gd name="connsiteX11" fmla="*/ 927100 w 2095500"/>
              <a:gd name="connsiteY11" fmla="*/ 292100 h 1441450"/>
              <a:gd name="connsiteX12" fmla="*/ 1066800 w 2095500"/>
              <a:gd name="connsiteY12" fmla="*/ 209550 h 1441450"/>
              <a:gd name="connsiteX13" fmla="*/ 1555750 w 2095500"/>
              <a:gd name="connsiteY13" fmla="*/ 266700 h 1441450"/>
              <a:gd name="connsiteX14" fmla="*/ 1651000 w 2095500"/>
              <a:gd name="connsiteY14" fmla="*/ 0 h 1441450"/>
              <a:gd name="connsiteX15" fmla="*/ 2025650 w 2095500"/>
              <a:gd name="connsiteY15" fmla="*/ 292100 h 1441450"/>
              <a:gd name="connsiteX16" fmla="*/ 2095500 w 2095500"/>
              <a:gd name="connsiteY16" fmla="*/ 673100 h 1441450"/>
              <a:gd name="connsiteX17" fmla="*/ 2082800 w 2095500"/>
              <a:gd name="connsiteY17" fmla="*/ 1231900 h 1441450"/>
              <a:gd name="connsiteX0" fmla="*/ 2082800 w 2095500"/>
              <a:gd name="connsiteY0" fmla="*/ 1231900 h 1441450"/>
              <a:gd name="connsiteX1" fmla="*/ 1485900 w 2095500"/>
              <a:gd name="connsiteY1" fmla="*/ 1115219 h 1441450"/>
              <a:gd name="connsiteX2" fmla="*/ 1079500 w 2095500"/>
              <a:gd name="connsiteY2" fmla="*/ 1270000 h 1441450"/>
              <a:gd name="connsiteX3" fmla="*/ 749300 w 2095500"/>
              <a:gd name="connsiteY3" fmla="*/ 1193800 h 1441450"/>
              <a:gd name="connsiteX4" fmla="*/ 711200 w 2095500"/>
              <a:gd name="connsiteY4" fmla="*/ 1238250 h 1441450"/>
              <a:gd name="connsiteX5" fmla="*/ 508000 w 2095500"/>
              <a:gd name="connsiteY5" fmla="*/ 1441450 h 1441450"/>
              <a:gd name="connsiteX6" fmla="*/ 425450 w 2095500"/>
              <a:gd name="connsiteY6" fmla="*/ 977900 h 1441450"/>
              <a:gd name="connsiteX7" fmla="*/ 222250 w 2095500"/>
              <a:gd name="connsiteY7" fmla="*/ 495300 h 1441450"/>
              <a:gd name="connsiteX8" fmla="*/ 0 w 2095500"/>
              <a:gd name="connsiteY8" fmla="*/ 463550 h 1441450"/>
              <a:gd name="connsiteX9" fmla="*/ 222250 w 2095500"/>
              <a:gd name="connsiteY9" fmla="*/ 431800 h 1441450"/>
              <a:gd name="connsiteX10" fmla="*/ 571500 w 2095500"/>
              <a:gd name="connsiteY10" fmla="*/ 273050 h 1441450"/>
              <a:gd name="connsiteX11" fmla="*/ 927100 w 2095500"/>
              <a:gd name="connsiteY11" fmla="*/ 292100 h 1441450"/>
              <a:gd name="connsiteX12" fmla="*/ 1066800 w 2095500"/>
              <a:gd name="connsiteY12" fmla="*/ 209550 h 1441450"/>
              <a:gd name="connsiteX13" fmla="*/ 1555750 w 2095500"/>
              <a:gd name="connsiteY13" fmla="*/ 266700 h 1441450"/>
              <a:gd name="connsiteX14" fmla="*/ 1651000 w 2095500"/>
              <a:gd name="connsiteY14" fmla="*/ 0 h 1441450"/>
              <a:gd name="connsiteX15" fmla="*/ 2025650 w 2095500"/>
              <a:gd name="connsiteY15" fmla="*/ 292100 h 1441450"/>
              <a:gd name="connsiteX16" fmla="*/ 2095500 w 2095500"/>
              <a:gd name="connsiteY16" fmla="*/ 673100 h 1441450"/>
              <a:gd name="connsiteX17" fmla="*/ 2082800 w 2095500"/>
              <a:gd name="connsiteY17" fmla="*/ 1231900 h 1441450"/>
              <a:gd name="connsiteX0" fmla="*/ 2082800 w 2095500"/>
              <a:gd name="connsiteY0" fmla="*/ 1231900 h 1444920"/>
              <a:gd name="connsiteX1" fmla="*/ 1485900 w 2095500"/>
              <a:gd name="connsiteY1" fmla="*/ 1115219 h 1444920"/>
              <a:gd name="connsiteX2" fmla="*/ 1079500 w 2095500"/>
              <a:gd name="connsiteY2" fmla="*/ 1270000 h 1444920"/>
              <a:gd name="connsiteX3" fmla="*/ 749300 w 2095500"/>
              <a:gd name="connsiteY3" fmla="*/ 1193800 h 1444920"/>
              <a:gd name="connsiteX4" fmla="*/ 508000 w 2095500"/>
              <a:gd name="connsiteY4" fmla="*/ 1441450 h 1444920"/>
              <a:gd name="connsiteX5" fmla="*/ 425450 w 2095500"/>
              <a:gd name="connsiteY5" fmla="*/ 977900 h 1444920"/>
              <a:gd name="connsiteX6" fmla="*/ 222250 w 2095500"/>
              <a:gd name="connsiteY6" fmla="*/ 495300 h 1444920"/>
              <a:gd name="connsiteX7" fmla="*/ 0 w 2095500"/>
              <a:gd name="connsiteY7" fmla="*/ 463550 h 1444920"/>
              <a:gd name="connsiteX8" fmla="*/ 222250 w 2095500"/>
              <a:gd name="connsiteY8" fmla="*/ 431800 h 1444920"/>
              <a:gd name="connsiteX9" fmla="*/ 571500 w 2095500"/>
              <a:gd name="connsiteY9" fmla="*/ 273050 h 1444920"/>
              <a:gd name="connsiteX10" fmla="*/ 927100 w 2095500"/>
              <a:gd name="connsiteY10" fmla="*/ 292100 h 1444920"/>
              <a:gd name="connsiteX11" fmla="*/ 1066800 w 2095500"/>
              <a:gd name="connsiteY11" fmla="*/ 209550 h 1444920"/>
              <a:gd name="connsiteX12" fmla="*/ 1555750 w 2095500"/>
              <a:gd name="connsiteY12" fmla="*/ 266700 h 1444920"/>
              <a:gd name="connsiteX13" fmla="*/ 1651000 w 2095500"/>
              <a:gd name="connsiteY13" fmla="*/ 0 h 1444920"/>
              <a:gd name="connsiteX14" fmla="*/ 2025650 w 2095500"/>
              <a:gd name="connsiteY14" fmla="*/ 292100 h 1444920"/>
              <a:gd name="connsiteX15" fmla="*/ 2095500 w 2095500"/>
              <a:gd name="connsiteY15" fmla="*/ 673100 h 1444920"/>
              <a:gd name="connsiteX16" fmla="*/ 2082800 w 2095500"/>
              <a:gd name="connsiteY16" fmla="*/ 1231900 h 1444920"/>
              <a:gd name="connsiteX0" fmla="*/ 2082800 w 2095500"/>
              <a:gd name="connsiteY0" fmla="*/ 1231900 h 1444920"/>
              <a:gd name="connsiteX1" fmla="*/ 1485900 w 2095500"/>
              <a:gd name="connsiteY1" fmla="*/ 1115219 h 1444920"/>
              <a:gd name="connsiteX2" fmla="*/ 1079500 w 2095500"/>
              <a:gd name="connsiteY2" fmla="*/ 1270000 h 1444920"/>
              <a:gd name="connsiteX3" fmla="*/ 749300 w 2095500"/>
              <a:gd name="connsiteY3" fmla="*/ 1193800 h 1444920"/>
              <a:gd name="connsiteX4" fmla="*/ 508000 w 2095500"/>
              <a:gd name="connsiteY4" fmla="*/ 1441450 h 1444920"/>
              <a:gd name="connsiteX5" fmla="*/ 425450 w 2095500"/>
              <a:gd name="connsiteY5" fmla="*/ 977900 h 1444920"/>
              <a:gd name="connsiteX6" fmla="*/ 222250 w 2095500"/>
              <a:gd name="connsiteY6" fmla="*/ 495300 h 1444920"/>
              <a:gd name="connsiteX7" fmla="*/ 0 w 2095500"/>
              <a:gd name="connsiteY7" fmla="*/ 463550 h 1444920"/>
              <a:gd name="connsiteX8" fmla="*/ 222250 w 2095500"/>
              <a:gd name="connsiteY8" fmla="*/ 431800 h 1444920"/>
              <a:gd name="connsiteX9" fmla="*/ 571500 w 2095500"/>
              <a:gd name="connsiteY9" fmla="*/ 273050 h 1444920"/>
              <a:gd name="connsiteX10" fmla="*/ 927100 w 2095500"/>
              <a:gd name="connsiteY10" fmla="*/ 292100 h 1444920"/>
              <a:gd name="connsiteX11" fmla="*/ 1066800 w 2095500"/>
              <a:gd name="connsiteY11" fmla="*/ 209550 h 1444920"/>
              <a:gd name="connsiteX12" fmla="*/ 1555750 w 2095500"/>
              <a:gd name="connsiteY12" fmla="*/ 266700 h 1444920"/>
              <a:gd name="connsiteX13" fmla="*/ 1651000 w 2095500"/>
              <a:gd name="connsiteY13" fmla="*/ 0 h 1444920"/>
              <a:gd name="connsiteX14" fmla="*/ 2025650 w 2095500"/>
              <a:gd name="connsiteY14" fmla="*/ 292100 h 1444920"/>
              <a:gd name="connsiteX15" fmla="*/ 2095500 w 2095500"/>
              <a:gd name="connsiteY15" fmla="*/ 673100 h 1444920"/>
              <a:gd name="connsiteX16" fmla="*/ 2082800 w 2095500"/>
              <a:gd name="connsiteY16" fmla="*/ 1231900 h 1444920"/>
              <a:gd name="connsiteX0" fmla="*/ 2082800 w 2095500"/>
              <a:gd name="connsiteY0" fmla="*/ 1231900 h 1450807"/>
              <a:gd name="connsiteX1" fmla="*/ 1485900 w 2095500"/>
              <a:gd name="connsiteY1" fmla="*/ 1115219 h 1450807"/>
              <a:gd name="connsiteX2" fmla="*/ 1079500 w 2095500"/>
              <a:gd name="connsiteY2" fmla="*/ 1270000 h 1450807"/>
              <a:gd name="connsiteX3" fmla="*/ 749300 w 2095500"/>
              <a:gd name="connsiteY3" fmla="*/ 1193800 h 1450807"/>
              <a:gd name="connsiteX4" fmla="*/ 508000 w 2095500"/>
              <a:gd name="connsiteY4" fmla="*/ 1441450 h 1450807"/>
              <a:gd name="connsiteX5" fmla="*/ 425450 w 2095500"/>
              <a:gd name="connsiteY5" fmla="*/ 977900 h 1450807"/>
              <a:gd name="connsiteX6" fmla="*/ 222250 w 2095500"/>
              <a:gd name="connsiteY6" fmla="*/ 495300 h 1450807"/>
              <a:gd name="connsiteX7" fmla="*/ 0 w 2095500"/>
              <a:gd name="connsiteY7" fmla="*/ 463550 h 1450807"/>
              <a:gd name="connsiteX8" fmla="*/ 222250 w 2095500"/>
              <a:gd name="connsiteY8" fmla="*/ 431800 h 1450807"/>
              <a:gd name="connsiteX9" fmla="*/ 571500 w 2095500"/>
              <a:gd name="connsiteY9" fmla="*/ 273050 h 1450807"/>
              <a:gd name="connsiteX10" fmla="*/ 927100 w 2095500"/>
              <a:gd name="connsiteY10" fmla="*/ 292100 h 1450807"/>
              <a:gd name="connsiteX11" fmla="*/ 1066800 w 2095500"/>
              <a:gd name="connsiteY11" fmla="*/ 209550 h 1450807"/>
              <a:gd name="connsiteX12" fmla="*/ 1555750 w 2095500"/>
              <a:gd name="connsiteY12" fmla="*/ 266700 h 1450807"/>
              <a:gd name="connsiteX13" fmla="*/ 1651000 w 2095500"/>
              <a:gd name="connsiteY13" fmla="*/ 0 h 1450807"/>
              <a:gd name="connsiteX14" fmla="*/ 2025650 w 2095500"/>
              <a:gd name="connsiteY14" fmla="*/ 292100 h 1450807"/>
              <a:gd name="connsiteX15" fmla="*/ 2095500 w 2095500"/>
              <a:gd name="connsiteY15" fmla="*/ 673100 h 1450807"/>
              <a:gd name="connsiteX16" fmla="*/ 2082800 w 2095500"/>
              <a:gd name="connsiteY16" fmla="*/ 1231900 h 1450807"/>
              <a:gd name="connsiteX0" fmla="*/ 2082800 w 2095500"/>
              <a:gd name="connsiteY0" fmla="*/ 1231900 h 1447041"/>
              <a:gd name="connsiteX1" fmla="*/ 1485900 w 2095500"/>
              <a:gd name="connsiteY1" fmla="*/ 1115219 h 1447041"/>
              <a:gd name="connsiteX2" fmla="*/ 1079500 w 2095500"/>
              <a:gd name="connsiteY2" fmla="*/ 1270000 h 1447041"/>
              <a:gd name="connsiteX3" fmla="*/ 749300 w 2095500"/>
              <a:gd name="connsiteY3" fmla="*/ 1193800 h 1447041"/>
              <a:gd name="connsiteX4" fmla="*/ 508000 w 2095500"/>
              <a:gd name="connsiteY4" fmla="*/ 1441450 h 1447041"/>
              <a:gd name="connsiteX5" fmla="*/ 425450 w 2095500"/>
              <a:gd name="connsiteY5" fmla="*/ 977900 h 1447041"/>
              <a:gd name="connsiteX6" fmla="*/ 222250 w 2095500"/>
              <a:gd name="connsiteY6" fmla="*/ 495300 h 1447041"/>
              <a:gd name="connsiteX7" fmla="*/ 0 w 2095500"/>
              <a:gd name="connsiteY7" fmla="*/ 463550 h 1447041"/>
              <a:gd name="connsiteX8" fmla="*/ 222250 w 2095500"/>
              <a:gd name="connsiteY8" fmla="*/ 431800 h 1447041"/>
              <a:gd name="connsiteX9" fmla="*/ 571500 w 2095500"/>
              <a:gd name="connsiteY9" fmla="*/ 273050 h 1447041"/>
              <a:gd name="connsiteX10" fmla="*/ 927100 w 2095500"/>
              <a:gd name="connsiteY10" fmla="*/ 292100 h 1447041"/>
              <a:gd name="connsiteX11" fmla="*/ 1066800 w 2095500"/>
              <a:gd name="connsiteY11" fmla="*/ 209550 h 1447041"/>
              <a:gd name="connsiteX12" fmla="*/ 1555750 w 2095500"/>
              <a:gd name="connsiteY12" fmla="*/ 266700 h 1447041"/>
              <a:gd name="connsiteX13" fmla="*/ 1651000 w 2095500"/>
              <a:gd name="connsiteY13" fmla="*/ 0 h 1447041"/>
              <a:gd name="connsiteX14" fmla="*/ 2025650 w 2095500"/>
              <a:gd name="connsiteY14" fmla="*/ 292100 h 1447041"/>
              <a:gd name="connsiteX15" fmla="*/ 2095500 w 2095500"/>
              <a:gd name="connsiteY15" fmla="*/ 673100 h 1447041"/>
              <a:gd name="connsiteX16" fmla="*/ 2082800 w 2095500"/>
              <a:gd name="connsiteY16" fmla="*/ 1231900 h 1447041"/>
              <a:gd name="connsiteX0" fmla="*/ 2082800 w 2095500"/>
              <a:gd name="connsiteY0" fmla="*/ 1231900 h 1443030"/>
              <a:gd name="connsiteX1" fmla="*/ 1485900 w 2095500"/>
              <a:gd name="connsiteY1" fmla="*/ 1115219 h 1443030"/>
              <a:gd name="connsiteX2" fmla="*/ 1079500 w 2095500"/>
              <a:gd name="connsiteY2" fmla="*/ 1270000 h 1443030"/>
              <a:gd name="connsiteX3" fmla="*/ 749300 w 2095500"/>
              <a:gd name="connsiteY3" fmla="*/ 1193800 h 1443030"/>
              <a:gd name="connsiteX4" fmla="*/ 508000 w 2095500"/>
              <a:gd name="connsiteY4" fmla="*/ 1441450 h 1443030"/>
              <a:gd name="connsiteX5" fmla="*/ 425450 w 2095500"/>
              <a:gd name="connsiteY5" fmla="*/ 977900 h 1443030"/>
              <a:gd name="connsiteX6" fmla="*/ 222250 w 2095500"/>
              <a:gd name="connsiteY6" fmla="*/ 495300 h 1443030"/>
              <a:gd name="connsiteX7" fmla="*/ 0 w 2095500"/>
              <a:gd name="connsiteY7" fmla="*/ 463550 h 1443030"/>
              <a:gd name="connsiteX8" fmla="*/ 222250 w 2095500"/>
              <a:gd name="connsiteY8" fmla="*/ 431800 h 1443030"/>
              <a:gd name="connsiteX9" fmla="*/ 571500 w 2095500"/>
              <a:gd name="connsiteY9" fmla="*/ 273050 h 1443030"/>
              <a:gd name="connsiteX10" fmla="*/ 927100 w 2095500"/>
              <a:gd name="connsiteY10" fmla="*/ 292100 h 1443030"/>
              <a:gd name="connsiteX11" fmla="*/ 1066800 w 2095500"/>
              <a:gd name="connsiteY11" fmla="*/ 209550 h 1443030"/>
              <a:gd name="connsiteX12" fmla="*/ 1555750 w 2095500"/>
              <a:gd name="connsiteY12" fmla="*/ 266700 h 1443030"/>
              <a:gd name="connsiteX13" fmla="*/ 1651000 w 2095500"/>
              <a:gd name="connsiteY13" fmla="*/ 0 h 1443030"/>
              <a:gd name="connsiteX14" fmla="*/ 2025650 w 2095500"/>
              <a:gd name="connsiteY14" fmla="*/ 292100 h 1443030"/>
              <a:gd name="connsiteX15" fmla="*/ 2095500 w 2095500"/>
              <a:gd name="connsiteY15" fmla="*/ 673100 h 1443030"/>
              <a:gd name="connsiteX16" fmla="*/ 2082800 w 2095500"/>
              <a:gd name="connsiteY16" fmla="*/ 1231900 h 1443030"/>
              <a:gd name="connsiteX0" fmla="*/ 2082800 w 2095500"/>
              <a:gd name="connsiteY0" fmla="*/ 1231900 h 1443030"/>
              <a:gd name="connsiteX1" fmla="*/ 1485900 w 2095500"/>
              <a:gd name="connsiteY1" fmla="*/ 1115219 h 1443030"/>
              <a:gd name="connsiteX2" fmla="*/ 1079500 w 2095500"/>
              <a:gd name="connsiteY2" fmla="*/ 1270000 h 1443030"/>
              <a:gd name="connsiteX3" fmla="*/ 749300 w 2095500"/>
              <a:gd name="connsiteY3" fmla="*/ 1193800 h 1443030"/>
              <a:gd name="connsiteX4" fmla="*/ 508000 w 2095500"/>
              <a:gd name="connsiteY4" fmla="*/ 1441450 h 1443030"/>
              <a:gd name="connsiteX5" fmla="*/ 425450 w 2095500"/>
              <a:gd name="connsiteY5" fmla="*/ 977900 h 1443030"/>
              <a:gd name="connsiteX6" fmla="*/ 222250 w 2095500"/>
              <a:gd name="connsiteY6" fmla="*/ 495300 h 1443030"/>
              <a:gd name="connsiteX7" fmla="*/ 0 w 2095500"/>
              <a:gd name="connsiteY7" fmla="*/ 463550 h 1443030"/>
              <a:gd name="connsiteX8" fmla="*/ 222250 w 2095500"/>
              <a:gd name="connsiteY8" fmla="*/ 431800 h 1443030"/>
              <a:gd name="connsiteX9" fmla="*/ 571500 w 2095500"/>
              <a:gd name="connsiteY9" fmla="*/ 273050 h 1443030"/>
              <a:gd name="connsiteX10" fmla="*/ 927100 w 2095500"/>
              <a:gd name="connsiteY10" fmla="*/ 292100 h 1443030"/>
              <a:gd name="connsiteX11" fmla="*/ 1066800 w 2095500"/>
              <a:gd name="connsiteY11" fmla="*/ 209550 h 1443030"/>
              <a:gd name="connsiteX12" fmla="*/ 1555750 w 2095500"/>
              <a:gd name="connsiteY12" fmla="*/ 266700 h 1443030"/>
              <a:gd name="connsiteX13" fmla="*/ 1651000 w 2095500"/>
              <a:gd name="connsiteY13" fmla="*/ 0 h 1443030"/>
              <a:gd name="connsiteX14" fmla="*/ 2025650 w 2095500"/>
              <a:gd name="connsiteY14" fmla="*/ 292100 h 1443030"/>
              <a:gd name="connsiteX15" fmla="*/ 2095500 w 2095500"/>
              <a:gd name="connsiteY15" fmla="*/ 673100 h 1443030"/>
              <a:gd name="connsiteX16" fmla="*/ 2082800 w 2095500"/>
              <a:gd name="connsiteY16" fmla="*/ 1231900 h 1443030"/>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1456 w 2095500"/>
              <a:gd name="connsiteY6" fmla="*/ 505619 h 1442964"/>
              <a:gd name="connsiteX7" fmla="*/ 222250 w 2095500"/>
              <a:gd name="connsiteY7" fmla="*/ 495300 h 1442964"/>
              <a:gd name="connsiteX8" fmla="*/ 0 w 2095500"/>
              <a:gd name="connsiteY8" fmla="*/ 463550 h 1442964"/>
              <a:gd name="connsiteX9" fmla="*/ 222250 w 2095500"/>
              <a:gd name="connsiteY9" fmla="*/ 431800 h 1442964"/>
              <a:gd name="connsiteX10" fmla="*/ 571500 w 2095500"/>
              <a:gd name="connsiteY10" fmla="*/ 273050 h 1442964"/>
              <a:gd name="connsiteX11" fmla="*/ 927100 w 2095500"/>
              <a:gd name="connsiteY11" fmla="*/ 292100 h 1442964"/>
              <a:gd name="connsiteX12" fmla="*/ 1066800 w 2095500"/>
              <a:gd name="connsiteY12" fmla="*/ 209550 h 1442964"/>
              <a:gd name="connsiteX13" fmla="*/ 1555750 w 2095500"/>
              <a:gd name="connsiteY13" fmla="*/ 266700 h 1442964"/>
              <a:gd name="connsiteX14" fmla="*/ 1651000 w 2095500"/>
              <a:gd name="connsiteY14" fmla="*/ 0 h 1442964"/>
              <a:gd name="connsiteX15" fmla="*/ 2025650 w 2095500"/>
              <a:gd name="connsiteY15" fmla="*/ 292100 h 1442964"/>
              <a:gd name="connsiteX16" fmla="*/ 2095500 w 2095500"/>
              <a:gd name="connsiteY16" fmla="*/ 673100 h 1442964"/>
              <a:gd name="connsiteX17" fmla="*/ 2082800 w 2095500"/>
              <a:gd name="connsiteY17"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89719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89719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89719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89719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50131 w 2095500"/>
              <a:gd name="connsiteY11" fmla="*/ 204788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50131 w 2095500"/>
              <a:gd name="connsiteY11" fmla="*/ 204788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50131 w 2095500"/>
              <a:gd name="connsiteY11" fmla="*/ 204788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50131 w 2095500"/>
              <a:gd name="connsiteY11" fmla="*/ 204788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50131 w 2095500"/>
              <a:gd name="connsiteY11" fmla="*/ 204788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50131 w 2095500"/>
              <a:gd name="connsiteY11" fmla="*/ 204788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50131 w 2095500"/>
              <a:gd name="connsiteY11" fmla="*/ 204788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9540 h 1450604"/>
              <a:gd name="connsiteX1" fmla="*/ 1485900 w 2095500"/>
              <a:gd name="connsiteY1" fmla="*/ 1122859 h 1450604"/>
              <a:gd name="connsiteX2" fmla="*/ 1079500 w 2095500"/>
              <a:gd name="connsiteY2" fmla="*/ 1277640 h 1450604"/>
              <a:gd name="connsiteX3" fmla="*/ 749300 w 2095500"/>
              <a:gd name="connsiteY3" fmla="*/ 1201440 h 1450604"/>
              <a:gd name="connsiteX4" fmla="*/ 508000 w 2095500"/>
              <a:gd name="connsiteY4" fmla="*/ 1449090 h 1450604"/>
              <a:gd name="connsiteX5" fmla="*/ 425450 w 2095500"/>
              <a:gd name="connsiteY5" fmla="*/ 985540 h 1450604"/>
              <a:gd name="connsiteX6" fmla="*/ 222250 w 2095500"/>
              <a:gd name="connsiteY6" fmla="*/ 502940 h 1450604"/>
              <a:gd name="connsiteX7" fmla="*/ 0 w 2095500"/>
              <a:gd name="connsiteY7" fmla="*/ 471190 h 1450604"/>
              <a:gd name="connsiteX8" fmla="*/ 222250 w 2095500"/>
              <a:gd name="connsiteY8" fmla="*/ 439440 h 1450604"/>
              <a:gd name="connsiteX9" fmla="*/ 571500 w 2095500"/>
              <a:gd name="connsiteY9" fmla="*/ 280690 h 1450604"/>
              <a:gd name="connsiteX10" fmla="*/ 941387 w 2095500"/>
              <a:gd name="connsiteY10" fmla="*/ 268784 h 1450604"/>
              <a:gd name="connsiteX11" fmla="*/ 1050131 w 2095500"/>
              <a:gd name="connsiteY11" fmla="*/ 212428 h 1450604"/>
              <a:gd name="connsiteX12" fmla="*/ 1555750 w 2095500"/>
              <a:gd name="connsiteY12" fmla="*/ 274340 h 1450604"/>
              <a:gd name="connsiteX13" fmla="*/ 1651000 w 2095500"/>
              <a:gd name="connsiteY13" fmla="*/ 7640 h 1450604"/>
              <a:gd name="connsiteX14" fmla="*/ 2025650 w 2095500"/>
              <a:gd name="connsiteY14" fmla="*/ 299740 h 1450604"/>
              <a:gd name="connsiteX15" fmla="*/ 2095500 w 2095500"/>
              <a:gd name="connsiteY15" fmla="*/ 680740 h 1450604"/>
              <a:gd name="connsiteX16" fmla="*/ 2082800 w 2095500"/>
              <a:gd name="connsiteY16" fmla="*/ 1239540 h 1450604"/>
              <a:gd name="connsiteX0" fmla="*/ 2082800 w 2095500"/>
              <a:gd name="connsiteY0" fmla="*/ 1234207 h 1445271"/>
              <a:gd name="connsiteX1" fmla="*/ 1485900 w 2095500"/>
              <a:gd name="connsiteY1" fmla="*/ 1117526 h 1445271"/>
              <a:gd name="connsiteX2" fmla="*/ 1079500 w 2095500"/>
              <a:gd name="connsiteY2" fmla="*/ 1272307 h 1445271"/>
              <a:gd name="connsiteX3" fmla="*/ 749300 w 2095500"/>
              <a:gd name="connsiteY3" fmla="*/ 1196107 h 1445271"/>
              <a:gd name="connsiteX4" fmla="*/ 508000 w 2095500"/>
              <a:gd name="connsiteY4" fmla="*/ 1443757 h 1445271"/>
              <a:gd name="connsiteX5" fmla="*/ 425450 w 2095500"/>
              <a:gd name="connsiteY5" fmla="*/ 980207 h 1445271"/>
              <a:gd name="connsiteX6" fmla="*/ 222250 w 2095500"/>
              <a:gd name="connsiteY6" fmla="*/ 497607 h 1445271"/>
              <a:gd name="connsiteX7" fmla="*/ 0 w 2095500"/>
              <a:gd name="connsiteY7" fmla="*/ 465857 h 1445271"/>
              <a:gd name="connsiteX8" fmla="*/ 222250 w 2095500"/>
              <a:gd name="connsiteY8" fmla="*/ 434107 h 1445271"/>
              <a:gd name="connsiteX9" fmla="*/ 571500 w 2095500"/>
              <a:gd name="connsiteY9" fmla="*/ 275357 h 1445271"/>
              <a:gd name="connsiteX10" fmla="*/ 941387 w 2095500"/>
              <a:gd name="connsiteY10" fmla="*/ 263451 h 1445271"/>
              <a:gd name="connsiteX11" fmla="*/ 1050131 w 2095500"/>
              <a:gd name="connsiteY11" fmla="*/ 207095 h 1445271"/>
              <a:gd name="connsiteX12" fmla="*/ 1555750 w 2095500"/>
              <a:gd name="connsiteY12" fmla="*/ 269007 h 1445271"/>
              <a:gd name="connsiteX13" fmla="*/ 1651000 w 2095500"/>
              <a:gd name="connsiteY13" fmla="*/ 2307 h 1445271"/>
              <a:gd name="connsiteX14" fmla="*/ 2025650 w 2095500"/>
              <a:gd name="connsiteY14" fmla="*/ 294407 h 1445271"/>
              <a:gd name="connsiteX15" fmla="*/ 2095500 w 2095500"/>
              <a:gd name="connsiteY15" fmla="*/ 675407 h 1445271"/>
              <a:gd name="connsiteX16" fmla="*/ 2082800 w 2095500"/>
              <a:gd name="connsiteY16" fmla="*/ 1234207 h 1445271"/>
              <a:gd name="connsiteX0" fmla="*/ 2082800 w 2095500"/>
              <a:gd name="connsiteY0" fmla="*/ 1235030 h 1446094"/>
              <a:gd name="connsiteX1" fmla="*/ 1485900 w 2095500"/>
              <a:gd name="connsiteY1" fmla="*/ 1118349 h 1446094"/>
              <a:gd name="connsiteX2" fmla="*/ 1079500 w 2095500"/>
              <a:gd name="connsiteY2" fmla="*/ 1273130 h 1446094"/>
              <a:gd name="connsiteX3" fmla="*/ 749300 w 2095500"/>
              <a:gd name="connsiteY3" fmla="*/ 1196930 h 1446094"/>
              <a:gd name="connsiteX4" fmla="*/ 508000 w 2095500"/>
              <a:gd name="connsiteY4" fmla="*/ 1444580 h 1446094"/>
              <a:gd name="connsiteX5" fmla="*/ 425450 w 2095500"/>
              <a:gd name="connsiteY5" fmla="*/ 981030 h 1446094"/>
              <a:gd name="connsiteX6" fmla="*/ 222250 w 2095500"/>
              <a:gd name="connsiteY6" fmla="*/ 498430 h 1446094"/>
              <a:gd name="connsiteX7" fmla="*/ 0 w 2095500"/>
              <a:gd name="connsiteY7" fmla="*/ 466680 h 1446094"/>
              <a:gd name="connsiteX8" fmla="*/ 222250 w 2095500"/>
              <a:gd name="connsiteY8" fmla="*/ 434930 h 1446094"/>
              <a:gd name="connsiteX9" fmla="*/ 571500 w 2095500"/>
              <a:gd name="connsiteY9" fmla="*/ 276180 h 1446094"/>
              <a:gd name="connsiteX10" fmla="*/ 941387 w 2095500"/>
              <a:gd name="connsiteY10" fmla="*/ 264274 h 1446094"/>
              <a:gd name="connsiteX11" fmla="*/ 1050131 w 2095500"/>
              <a:gd name="connsiteY11" fmla="*/ 207918 h 1446094"/>
              <a:gd name="connsiteX12" fmla="*/ 1555750 w 2095500"/>
              <a:gd name="connsiteY12" fmla="*/ 269830 h 1446094"/>
              <a:gd name="connsiteX13" fmla="*/ 1651000 w 2095500"/>
              <a:gd name="connsiteY13" fmla="*/ 3130 h 1446094"/>
              <a:gd name="connsiteX14" fmla="*/ 2025650 w 2095500"/>
              <a:gd name="connsiteY14" fmla="*/ 295230 h 1446094"/>
              <a:gd name="connsiteX15" fmla="*/ 2095500 w 2095500"/>
              <a:gd name="connsiteY15" fmla="*/ 676230 h 1446094"/>
              <a:gd name="connsiteX16" fmla="*/ 2082800 w 2095500"/>
              <a:gd name="connsiteY16" fmla="*/ 1235030 h 1446094"/>
              <a:gd name="connsiteX0" fmla="*/ 2082800 w 2095500"/>
              <a:gd name="connsiteY0" fmla="*/ 1231957 h 1443021"/>
              <a:gd name="connsiteX1" fmla="*/ 1485900 w 2095500"/>
              <a:gd name="connsiteY1" fmla="*/ 1115276 h 1443021"/>
              <a:gd name="connsiteX2" fmla="*/ 1079500 w 2095500"/>
              <a:gd name="connsiteY2" fmla="*/ 1270057 h 1443021"/>
              <a:gd name="connsiteX3" fmla="*/ 749300 w 2095500"/>
              <a:gd name="connsiteY3" fmla="*/ 1193857 h 1443021"/>
              <a:gd name="connsiteX4" fmla="*/ 508000 w 2095500"/>
              <a:gd name="connsiteY4" fmla="*/ 1441507 h 1443021"/>
              <a:gd name="connsiteX5" fmla="*/ 425450 w 2095500"/>
              <a:gd name="connsiteY5" fmla="*/ 977957 h 1443021"/>
              <a:gd name="connsiteX6" fmla="*/ 222250 w 2095500"/>
              <a:gd name="connsiteY6" fmla="*/ 495357 h 1443021"/>
              <a:gd name="connsiteX7" fmla="*/ 0 w 2095500"/>
              <a:gd name="connsiteY7" fmla="*/ 463607 h 1443021"/>
              <a:gd name="connsiteX8" fmla="*/ 222250 w 2095500"/>
              <a:gd name="connsiteY8" fmla="*/ 431857 h 1443021"/>
              <a:gd name="connsiteX9" fmla="*/ 571500 w 2095500"/>
              <a:gd name="connsiteY9" fmla="*/ 273107 h 1443021"/>
              <a:gd name="connsiteX10" fmla="*/ 941387 w 2095500"/>
              <a:gd name="connsiteY10" fmla="*/ 261201 h 1443021"/>
              <a:gd name="connsiteX11" fmla="*/ 1050131 w 2095500"/>
              <a:gd name="connsiteY11" fmla="*/ 204845 h 1443021"/>
              <a:gd name="connsiteX12" fmla="*/ 1555750 w 2095500"/>
              <a:gd name="connsiteY12" fmla="*/ 266757 h 1443021"/>
              <a:gd name="connsiteX13" fmla="*/ 1651000 w 2095500"/>
              <a:gd name="connsiteY13" fmla="*/ 57 h 1443021"/>
              <a:gd name="connsiteX14" fmla="*/ 2025650 w 2095500"/>
              <a:gd name="connsiteY14" fmla="*/ 292157 h 1443021"/>
              <a:gd name="connsiteX15" fmla="*/ 2095500 w 2095500"/>
              <a:gd name="connsiteY15" fmla="*/ 673157 h 1443021"/>
              <a:gd name="connsiteX16" fmla="*/ 2082800 w 2095500"/>
              <a:gd name="connsiteY16" fmla="*/ 1231957 h 1443021"/>
              <a:gd name="connsiteX0" fmla="*/ 2082800 w 2095500"/>
              <a:gd name="connsiteY0" fmla="*/ 1231957 h 1443021"/>
              <a:gd name="connsiteX1" fmla="*/ 1485900 w 2095500"/>
              <a:gd name="connsiteY1" fmla="*/ 1115276 h 1443021"/>
              <a:gd name="connsiteX2" fmla="*/ 1079500 w 2095500"/>
              <a:gd name="connsiteY2" fmla="*/ 1270057 h 1443021"/>
              <a:gd name="connsiteX3" fmla="*/ 749300 w 2095500"/>
              <a:gd name="connsiteY3" fmla="*/ 1193857 h 1443021"/>
              <a:gd name="connsiteX4" fmla="*/ 508000 w 2095500"/>
              <a:gd name="connsiteY4" fmla="*/ 1441507 h 1443021"/>
              <a:gd name="connsiteX5" fmla="*/ 425450 w 2095500"/>
              <a:gd name="connsiteY5" fmla="*/ 977957 h 1443021"/>
              <a:gd name="connsiteX6" fmla="*/ 222250 w 2095500"/>
              <a:gd name="connsiteY6" fmla="*/ 495357 h 1443021"/>
              <a:gd name="connsiteX7" fmla="*/ 0 w 2095500"/>
              <a:gd name="connsiteY7" fmla="*/ 463607 h 1443021"/>
              <a:gd name="connsiteX8" fmla="*/ 222250 w 2095500"/>
              <a:gd name="connsiteY8" fmla="*/ 431857 h 1443021"/>
              <a:gd name="connsiteX9" fmla="*/ 571500 w 2095500"/>
              <a:gd name="connsiteY9" fmla="*/ 273107 h 1443021"/>
              <a:gd name="connsiteX10" fmla="*/ 941387 w 2095500"/>
              <a:gd name="connsiteY10" fmla="*/ 261201 h 1443021"/>
              <a:gd name="connsiteX11" fmla="*/ 1050131 w 2095500"/>
              <a:gd name="connsiteY11" fmla="*/ 204845 h 1443021"/>
              <a:gd name="connsiteX12" fmla="*/ 1555750 w 2095500"/>
              <a:gd name="connsiteY12" fmla="*/ 266757 h 1443021"/>
              <a:gd name="connsiteX13" fmla="*/ 1651000 w 2095500"/>
              <a:gd name="connsiteY13" fmla="*/ 57 h 1443021"/>
              <a:gd name="connsiteX14" fmla="*/ 2025650 w 2095500"/>
              <a:gd name="connsiteY14" fmla="*/ 292157 h 1443021"/>
              <a:gd name="connsiteX15" fmla="*/ 2095500 w 2095500"/>
              <a:gd name="connsiteY15" fmla="*/ 673157 h 1443021"/>
              <a:gd name="connsiteX16" fmla="*/ 2082800 w 2095500"/>
              <a:gd name="connsiteY16" fmla="*/ 1231957 h 1443021"/>
              <a:gd name="connsiteX0" fmla="*/ 2082800 w 2095500"/>
              <a:gd name="connsiteY0" fmla="*/ 1231957 h 1443021"/>
              <a:gd name="connsiteX1" fmla="*/ 1485900 w 2095500"/>
              <a:gd name="connsiteY1" fmla="*/ 1115276 h 1443021"/>
              <a:gd name="connsiteX2" fmla="*/ 1079500 w 2095500"/>
              <a:gd name="connsiteY2" fmla="*/ 1270057 h 1443021"/>
              <a:gd name="connsiteX3" fmla="*/ 749300 w 2095500"/>
              <a:gd name="connsiteY3" fmla="*/ 1193857 h 1443021"/>
              <a:gd name="connsiteX4" fmla="*/ 508000 w 2095500"/>
              <a:gd name="connsiteY4" fmla="*/ 1441507 h 1443021"/>
              <a:gd name="connsiteX5" fmla="*/ 425450 w 2095500"/>
              <a:gd name="connsiteY5" fmla="*/ 977957 h 1443021"/>
              <a:gd name="connsiteX6" fmla="*/ 222250 w 2095500"/>
              <a:gd name="connsiteY6" fmla="*/ 495357 h 1443021"/>
              <a:gd name="connsiteX7" fmla="*/ 0 w 2095500"/>
              <a:gd name="connsiteY7" fmla="*/ 463607 h 1443021"/>
              <a:gd name="connsiteX8" fmla="*/ 222250 w 2095500"/>
              <a:gd name="connsiteY8" fmla="*/ 431857 h 1443021"/>
              <a:gd name="connsiteX9" fmla="*/ 571500 w 2095500"/>
              <a:gd name="connsiteY9" fmla="*/ 273107 h 1443021"/>
              <a:gd name="connsiteX10" fmla="*/ 941387 w 2095500"/>
              <a:gd name="connsiteY10" fmla="*/ 261201 h 1443021"/>
              <a:gd name="connsiteX11" fmla="*/ 1050131 w 2095500"/>
              <a:gd name="connsiteY11" fmla="*/ 204845 h 1443021"/>
              <a:gd name="connsiteX12" fmla="*/ 1555750 w 2095500"/>
              <a:gd name="connsiteY12" fmla="*/ 266757 h 1443021"/>
              <a:gd name="connsiteX13" fmla="*/ 1651000 w 2095500"/>
              <a:gd name="connsiteY13" fmla="*/ 57 h 1443021"/>
              <a:gd name="connsiteX14" fmla="*/ 2025650 w 2095500"/>
              <a:gd name="connsiteY14" fmla="*/ 292157 h 1443021"/>
              <a:gd name="connsiteX15" fmla="*/ 2095500 w 2095500"/>
              <a:gd name="connsiteY15" fmla="*/ 673157 h 1443021"/>
              <a:gd name="connsiteX16" fmla="*/ 2082800 w 2095500"/>
              <a:gd name="connsiteY16" fmla="*/ 1231957 h 1443021"/>
              <a:gd name="connsiteX0" fmla="*/ 2082800 w 2095500"/>
              <a:gd name="connsiteY0" fmla="*/ 1231957 h 1443021"/>
              <a:gd name="connsiteX1" fmla="*/ 1485900 w 2095500"/>
              <a:gd name="connsiteY1" fmla="*/ 1115276 h 1443021"/>
              <a:gd name="connsiteX2" fmla="*/ 1079500 w 2095500"/>
              <a:gd name="connsiteY2" fmla="*/ 1270057 h 1443021"/>
              <a:gd name="connsiteX3" fmla="*/ 749300 w 2095500"/>
              <a:gd name="connsiteY3" fmla="*/ 1193857 h 1443021"/>
              <a:gd name="connsiteX4" fmla="*/ 508000 w 2095500"/>
              <a:gd name="connsiteY4" fmla="*/ 1441507 h 1443021"/>
              <a:gd name="connsiteX5" fmla="*/ 425450 w 2095500"/>
              <a:gd name="connsiteY5" fmla="*/ 977957 h 1443021"/>
              <a:gd name="connsiteX6" fmla="*/ 222250 w 2095500"/>
              <a:gd name="connsiteY6" fmla="*/ 495357 h 1443021"/>
              <a:gd name="connsiteX7" fmla="*/ 0 w 2095500"/>
              <a:gd name="connsiteY7" fmla="*/ 463607 h 1443021"/>
              <a:gd name="connsiteX8" fmla="*/ 222250 w 2095500"/>
              <a:gd name="connsiteY8" fmla="*/ 431857 h 1443021"/>
              <a:gd name="connsiteX9" fmla="*/ 571500 w 2095500"/>
              <a:gd name="connsiteY9" fmla="*/ 273107 h 1443021"/>
              <a:gd name="connsiteX10" fmla="*/ 941387 w 2095500"/>
              <a:gd name="connsiteY10" fmla="*/ 261201 h 1443021"/>
              <a:gd name="connsiteX11" fmla="*/ 1050131 w 2095500"/>
              <a:gd name="connsiteY11" fmla="*/ 204845 h 1443021"/>
              <a:gd name="connsiteX12" fmla="*/ 1555750 w 2095500"/>
              <a:gd name="connsiteY12" fmla="*/ 266757 h 1443021"/>
              <a:gd name="connsiteX13" fmla="*/ 1651000 w 2095500"/>
              <a:gd name="connsiteY13" fmla="*/ 57 h 1443021"/>
              <a:gd name="connsiteX14" fmla="*/ 2025650 w 2095500"/>
              <a:gd name="connsiteY14" fmla="*/ 292157 h 1443021"/>
              <a:gd name="connsiteX15" fmla="*/ 2095500 w 2095500"/>
              <a:gd name="connsiteY15" fmla="*/ 673157 h 1443021"/>
              <a:gd name="connsiteX16" fmla="*/ 2082800 w 2095500"/>
              <a:gd name="connsiteY16" fmla="*/ 1231957 h 1443021"/>
              <a:gd name="connsiteX0" fmla="*/ 2082800 w 2095500"/>
              <a:gd name="connsiteY0" fmla="*/ 1231957 h 1443021"/>
              <a:gd name="connsiteX1" fmla="*/ 1485900 w 2095500"/>
              <a:gd name="connsiteY1" fmla="*/ 1115276 h 1443021"/>
              <a:gd name="connsiteX2" fmla="*/ 1079500 w 2095500"/>
              <a:gd name="connsiteY2" fmla="*/ 1270057 h 1443021"/>
              <a:gd name="connsiteX3" fmla="*/ 749300 w 2095500"/>
              <a:gd name="connsiteY3" fmla="*/ 1193857 h 1443021"/>
              <a:gd name="connsiteX4" fmla="*/ 508000 w 2095500"/>
              <a:gd name="connsiteY4" fmla="*/ 1441507 h 1443021"/>
              <a:gd name="connsiteX5" fmla="*/ 425450 w 2095500"/>
              <a:gd name="connsiteY5" fmla="*/ 977957 h 1443021"/>
              <a:gd name="connsiteX6" fmla="*/ 222250 w 2095500"/>
              <a:gd name="connsiteY6" fmla="*/ 495357 h 1443021"/>
              <a:gd name="connsiteX7" fmla="*/ 0 w 2095500"/>
              <a:gd name="connsiteY7" fmla="*/ 463607 h 1443021"/>
              <a:gd name="connsiteX8" fmla="*/ 222250 w 2095500"/>
              <a:gd name="connsiteY8" fmla="*/ 431857 h 1443021"/>
              <a:gd name="connsiteX9" fmla="*/ 571500 w 2095500"/>
              <a:gd name="connsiteY9" fmla="*/ 273107 h 1443021"/>
              <a:gd name="connsiteX10" fmla="*/ 941387 w 2095500"/>
              <a:gd name="connsiteY10" fmla="*/ 261201 h 1443021"/>
              <a:gd name="connsiteX11" fmla="*/ 1050131 w 2095500"/>
              <a:gd name="connsiteY11" fmla="*/ 204845 h 1443021"/>
              <a:gd name="connsiteX12" fmla="*/ 1555750 w 2095500"/>
              <a:gd name="connsiteY12" fmla="*/ 266757 h 1443021"/>
              <a:gd name="connsiteX13" fmla="*/ 1651000 w 2095500"/>
              <a:gd name="connsiteY13" fmla="*/ 57 h 1443021"/>
              <a:gd name="connsiteX14" fmla="*/ 2025650 w 2095500"/>
              <a:gd name="connsiteY14" fmla="*/ 292157 h 1443021"/>
              <a:gd name="connsiteX15" fmla="*/ 2095500 w 2095500"/>
              <a:gd name="connsiteY15" fmla="*/ 673157 h 1443021"/>
              <a:gd name="connsiteX16" fmla="*/ 2082800 w 2095500"/>
              <a:gd name="connsiteY16" fmla="*/ 1231957 h 1443021"/>
              <a:gd name="connsiteX0" fmla="*/ 2082800 w 2096495"/>
              <a:gd name="connsiteY0" fmla="*/ 1231957 h 1443021"/>
              <a:gd name="connsiteX1" fmla="*/ 1485900 w 2096495"/>
              <a:gd name="connsiteY1" fmla="*/ 1115276 h 1443021"/>
              <a:gd name="connsiteX2" fmla="*/ 1079500 w 2096495"/>
              <a:gd name="connsiteY2" fmla="*/ 1270057 h 1443021"/>
              <a:gd name="connsiteX3" fmla="*/ 749300 w 2096495"/>
              <a:gd name="connsiteY3" fmla="*/ 1193857 h 1443021"/>
              <a:gd name="connsiteX4" fmla="*/ 508000 w 2096495"/>
              <a:gd name="connsiteY4" fmla="*/ 1441507 h 1443021"/>
              <a:gd name="connsiteX5" fmla="*/ 425450 w 2096495"/>
              <a:gd name="connsiteY5" fmla="*/ 977957 h 1443021"/>
              <a:gd name="connsiteX6" fmla="*/ 222250 w 2096495"/>
              <a:gd name="connsiteY6" fmla="*/ 495357 h 1443021"/>
              <a:gd name="connsiteX7" fmla="*/ 0 w 2096495"/>
              <a:gd name="connsiteY7" fmla="*/ 463607 h 1443021"/>
              <a:gd name="connsiteX8" fmla="*/ 222250 w 2096495"/>
              <a:gd name="connsiteY8" fmla="*/ 431857 h 1443021"/>
              <a:gd name="connsiteX9" fmla="*/ 571500 w 2096495"/>
              <a:gd name="connsiteY9" fmla="*/ 273107 h 1443021"/>
              <a:gd name="connsiteX10" fmla="*/ 941387 w 2096495"/>
              <a:gd name="connsiteY10" fmla="*/ 261201 h 1443021"/>
              <a:gd name="connsiteX11" fmla="*/ 1050131 w 2096495"/>
              <a:gd name="connsiteY11" fmla="*/ 204845 h 1443021"/>
              <a:gd name="connsiteX12" fmla="*/ 1555750 w 2096495"/>
              <a:gd name="connsiteY12" fmla="*/ 266757 h 1443021"/>
              <a:gd name="connsiteX13" fmla="*/ 1651000 w 2096495"/>
              <a:gd name="connsiteY13" fmla="*/ 57 h 1443021"/>
              <a:gd name="connsiteX14" fmla="*/ 2025650 w 2096495"/>
              <a:gd name="connsiteY14" fmla="*/ 292157 h 1443021"/>
              <a:gd name="connsiteX15" fmla="*/ 2095500 w 2096495"/>
              <a:gd name="connsiteY15" fmla="*/ 673157 h 1443021"/>
              <a:gd name="connsiteX16" fmla="*/ 2082800 w 2096495"/>
              <a:gd name="connsiteY16" fmla="*/ 1231957 h 1443021"/>
              <a:gd name="connsiteX0" fmla="*/ 2082800 w 2104050"/>
              <a:gd name="connsiteY0" fmla="*/ 1231957 h 1443021"/>
              <a:gd name="connsiteX1" fmla="*/ 1485900 w 2104050"/>
              <a:gd name="connsiteY1" fmla="*/ 1115276 h 1443021"/>
              <a:gd name="connsiteX2" fmla="*/ 1079500 w 2104050"/>
              <a:gd name="connsiteY2" fmla="*/ 1270057 h 1443021"/>
              <a:gd name="connsiteX3" fmla="*/ 749300 w 2104050"/>
              <a:gd name="connsiteY3" fmla="*/ 1193857 h 1443021"/>
              <a:gd name="connsiteX4" fmla="*/ 508000 w 2104050"/>
              <a:gd name="connsiteY4" fmla="*/ 1441507 h 1443021"/>
              <a:gd name="connsiteX5" fmla="*/ 425450 w 2104050"/>
              <a:gd name="connsiteY5" fmla="*/ 977957 h 1443021"/>
              <a:gd name="connsiteX6" fmla="*/ 222250 w 2104050"/>
              <a:gd name="connsiteY6" fmla="*/ 495357 h 1443021"/>
              <a:gd name="connsiteX7" fmla="*/ 0 w 2104050"/>
              <a:gd name="connsiteY7" fmla="*/ 463607 h 1443021"/>
              <a:gd name="connsiteX8" fmla="*/ 222250 w 2104050"/>
              <a:gd name="connsiteY8" fmla="*/ 431857 h 1443021"/>
              <a:gd name="connsiteX9" fmla="*/ 571500 w 2104050"/>
              <a:gd name="connsiteY9" fmla="*/ 273107 h 1443021"/>
              <a:gd name="connsiteX10" fmla="*/ 941387 w 2104050"/>
              <a:gd name="connsiteY10" fmla="*/ 261201 h 1443021"/>
              <a:gd name="connsiteX11" fmla="*/ 1050131 w 2104050"/>
              <a:gd name="connsiteY11" fmla="*/ 204845 h 1443021"/>
              <a:gd name="connsiteX12" fmla="*/ 1555750 w 2104050"/>
              <a:gd name="connsiteY12" fmla="*/ 266757 h 1443021"/>
              <a:gd name="connsiteX13" fmla="*/ 1651000 w 2104050"/>
              <a:gd name="connsiteY13" fmla="*/ 57 h 1443021"/>
              <a:gd name="connsiteX14" fmla="*/ 2025650 w 2104050"/>
              <a:gd name="connsiteY14" fmla="*/ 292157 h 1443021"/>
              <a:gd name="connsiteX15" fmla="*/ 2095500 w 2104050"/>
              <a:gd name="connsiteY15" fmla="*/ 673157 h 1443021"/>
              <a:gd name="connsiteX16" fmla="*/ 2082800 w 2104050"/>
              <a:gd name="connsiteY16" fmla="*/ 1231957 h 1443021"/>
              <a:gd name="connsiteX0" fmla="*/ 2082800 w 2104050"/>
              <a:gd name="connsiteY0" fmla="*/ 1231956 h 1443020"/>
              <a:gd name="connsiteX1" fmla="*/ 1485900 w 2104050"/>
              <a:gd name="connsiteY1" fmla="*/ 1115275 h 1443020"/>
              <a:gd name="connsiteX2" fmla="*/ 1079500 w 2104050"/>
              <a:gd name="connsiteY2" fmla="*/ 1270056 h 1443020"/>
              <a:gd name="connsiteX3" fmla="*/ 749300 w 2104050"/>
              <a:gd name="connsiteY3" fmla="*/ 1193856 h 1443020"/>
              <a:gd name="connsiteX4" fmla="*/ 508000 w 2104050"/>
              <a:gd name="connsiteY4" fmla="*/ 1441506 h 1443020"/>
              <a:gd name="connsiteX5" fmla="*/ 425450 w 2104050"/>
              <a:gd name="connsiteY5" fmla="*/ 977956 h 1443020"/>
              <a:gd name="connsiteX6" fmla="*/ 222250 w 2104050"/>
              <a:gd name="connsiteY6" fmla="*/ 495356 h 1443020"/>
              <a:gd name="connsiteX7" fmla="*/ 0 w 2104050"/>
              <a:gd name="connsiteY7" fmla="*/ 463606 h 1443020"/>
              <a:gd name="connsiteX8" fmla="*/ 222250 w 2104050"/>
              <a:gd name="connsiteY8" fmla="*/ 431856 h 1443020"/>
              <a:gd name="connsiteX9" fmla="*/ 571500 w 2104050"/>
              <a:gd name="connsiteY9" fmla="*/ 273106 h 1443020"/>
              <a:gd name="connsiteX10" fmla="*/ 941387 w 2104050"/>
              <a:gd name="connsiteY10" fmla="*/ 261200 h 1443020"/>
              <a:gd name="connsiteX11" fmla="*/ 1083469 w 2104050"/>
              <a:gd name="connsiteY11" fmla="*/ 202463 h 1443020"/>
              <a:gd name="connsiteX12" fmla="*/ 1555750 w 2104050"/>
              <a:gd name="connsiteY12" fmla="*/ 266756 h 1443020"/>
              <a:gd name="connsiteX13" fmla="*/ 1651000 w 2104050"/>
              <a:gd name="connsiteY13" fmla="*/ 56 h 1443020"/>
              <a:gd name="connsiteX14" fmla="*/ 2025650 w 2104050"/>
              <a:gd name="connsiteY14" fmla="*/ 292156 h 1443020"/>
              <a:gd name="connsiteX15" fmla="*/ 2095500 w 2104050"/>
              <a:gd name="connsiteY15" fmla="*/ 673156 h 1443020"/>
              <a:gd name="connsiteX16" fmla="*/ 2082800 w 2104050"/>
              <a:gd name="connsiteY16" fmla="*/ 1231956 h 1443020"/>
              <a:gd name="connsiteX0" fmla="*/ 2082800 w 2104050"/>
              <a:gd name="connsiteY0" fmla="*/ 1232008 h 1443072"/>
              <a:gd name="connsiteX1" fmla="*/ 1485900 w 2104050"/>
              <a:gd name="connsiteY1" fmla="*/ 1115327 h 1443072"/>
              <a:gd name="connsiteX2" fmla="*/ 1079500 w 2104050"/>
              <a:gd name="connsiteY2" fmla="*/ 1270108 h 1443072"/>
              <a:gd name="connsiteX3" fmla="*/ 749300 w 2104050"/>
              <a:gd name="connsiteY3" fmla="*/ 1193908 h 1443072"/>
              <a:gd name="connsiteX4" fmla="*/ 508000 w 2104050"/>
              <a:gd name="connsiteY4" fmla="*/ 1441558 h 1443072"/>
              <a:gd name="connsiteX5" fmla="*/ 425450 w 2104050"/>
              <a:gd name="connsiteY5" fmla="*/ 978008 h 1443072"/>
              <a:gd name="connsiteX6" fmla="*/ 222250 w 2104050"/>
              <a:gd name="connsiteY6" fmla="*/ 495408 h 1443072"/>
              <a:gd name="connsiteX7" fmla="*/ 0 w 2104050"/>
              <a:gd name="connsiteY7" fmla="*/ 463658 h 1443072"/>
              <a:gd name="connsiteX8" fmla="*/ 222250 w 2104050"/>
              <a:gd name="connsiteY8" fmla="*/ 431908 h 1443072"/>
              <a:gd name="connsiteX9" fmla="*/ 571500 w 2104050"/>
              <a:gd name="connsiteY9" fmla="*/ 273158 h 1443072"/>
              <a:gd name="connsiteX10" fmla="*/ 941387 w 2104050"/>
              <a:gd name="connsiteY10" fmla="*/ 261252 h 1443072"/>
              <a:gd name="connsiteX11" fmla="*/ 1083469 w 2104050"/>
              <a:gd name="connsiteY11" fmla="*/ 202515 h 1443072"/>
              <a:gd name="connsiteX12" fmla="*/ 1574800 w 2104050"/>
              <a:gd name="connsiteY12" fmla="*/ 257283 h 1443072"/>
              <a:gd name="connsiteX13" fmla="*/ 1651000 w 2104050"/>
              <a:gd name="connsiteY13" fmla="*/ 108 h 1443072"/>
              <a:gd name="connsiteX14" fmla="*/ 2025650 w 2104050"/>
              <a:gd name="connsiteY14" fmla="*/ 292208 h 1443072"/>
              <a:gd name="connsiteX15" fmla="*/ 2095500 w 2104050"/>
              <a:gd name="connsiteY15" fmla="*/ 673208 h 1443072"/>
              <a:gd name="connsiteX16" fmla="*/ 2082800 w 2104050"/>
              <a:gd name="connsiteY16" fmla="*/ 1232008 h 1443072"/>
              <a:gd name="connsiteX0" fmla="*/ 2082800 w 2098554"/>
              <a:gd name="connsiteY0" fmla="*/ 1231924 h 1442988"/>
              <a:gd name="connsiteX1" fmla="*/ 1485900 w 2098554"/>
              <a:gd name="connsiteY1" fmla="*/ 1115243 h 1442988"/>
              <a:gd name="connsiteX2" fmla="*/ 1079500 w 2098554"/>
              <a:gd name="connsiteY2" fmla="*/ 1270024 h 1442988"/>
              <a:gd name="connsiteX3" fmla="*/ 749300 w 2098554"/>
              <a:gd name="connsiteY3" fmla="*/ 1193824 h 1442988"/>
              <a:gd name="connsiteX4" fmla="*/ 508000 w 2098554"/>
              <a:gd name="connsiteY4" fmla="*/ 1441474 h 1442988"/>
              <a:gd name="connsiteX5" fmla="*/ 425450 w 2098554"/>
              <a:gd name="connsiteY5" fmla="*/ 977924 h 1442988"/>
              <a:gd name="connsiteX6" fmla="*/ 222250 w 2098554"/>
              <a:gd name="connsiteY6" fmla="*/ 495324 h 1442988"/>
              <a:gd name="connsiteX7" fmla="*/ 0 w 2098554"/>
              <a:gd name="connsiteY7" fmla="*/ 463574 h 1442988"/>
              <a:gd name="connsiteX8" fmla="*/ 222250 w 2098554"/>
              <a:gd name="connsiteY8" fmla="*/ 431824 h 1442988"/>
              <a:gd name="connsiteX9" fmla="*/ 571500 w 2098554"/>
              <a:gd name="connsiteY9" fmla="*/ 273074 h 1442988"/>
              <a:gd name="connsiteX10" fmla="*/ 941387 w 2098554"/>
              <a:gd name="connsiteY10" fmla="*/ 261168 h 1442988"/>
              <a:gd name="connsiteX11" fmla="*/ 1083469 w 2098554"/>
              <a:gd name="connsiteY11" fmla="*/ 202431 h 1442988"/>
              <a:gd name="connsiteX12" fmla="*/ 1574800 w 2098554"/>
              <a:gd name="connsiteY12" fmla="*/ 257199 h 1442988"/>
              <a:gd name="connsiteX13" fmla="*/ 1651000 w 2098554"/>
              <a:gd name="connsiteY13" fmla="*/ 24 h 1442988"/>
              <a:gd name="connsiteX14" fmla="*/ 2020888 w 2098554"/>
              <a:gd name="connsiteY14" fmla="*/ 273074 h 1442988"/>
              <a:gd name="connsiteX15" fmla="*/ 2095500 w 2098554"/>
              <a:gd name="connsiteY15" fmla="*/ 673124 h 1442988"/>
              <a:gd name="connsiteX16" fmla="*/ 2082800 w 2098554"/>
              <a:gd name="connsiteY16" fmla="*/ 1231924 h 1442988"/>
              <a:gd name="connsiteX0" fmla="*/ 2082800 w 2102854"/>
              <a:gd name="connsiteY0" fmla="*/ 1231924 h 1442988"/>
              <a:gd name="connsiteX1" fmla="*/ 1485900 w 2102854"/>
              <a:gd name="connsiteY1" fmla="*/ 1115243 h 1442988"/>
              <a:gd name="connsiteX2" fmla="*/ 1079500 w 2102854"/>
              <a:gd name="connsiteY2" fmla="*/ 1270024 h 1442988"/>
              <a:gd name="connsiteX3" fmla="*/ 749300 w 2102854"/>
              <a:gd name="connsiteY3" fmla="*/ 1193824 h 1442988"/>
              <a:gd name="connsiteX4" fmla="*/ 508000 w 2102854"/>
              <a:gd name="connsiteY4" fmla="*/ 1441474 h 1442988"/>
              <a:gd name="connsiteX5" fmla="*/ 425450 w 2102854"/>
              <a:gd name="connsiteY5" fmla="*/ 977924 h 1442988"/>
              <a:gd name="connsiteX6" fmla="*/ 222250 w 2102854"/>
              <a:gd name="connsiteY6" fmla="*/ 495324 h 1442988"/>
              <a:gd name="connsiteX7" fmla="*/ 0 w 2102854"/>
              <a:gd name="connsiteY7" fmla="*/ 463574 h 1442988"/>
              <a:gd name="connsiteX8" fmla="*/ 222250 w 2102854"/>
              <a:gd name="connsiteY8" fmla="*/ 431824 h 1442988"/>
              <a:gd name="connsiteX9" fmla="*/ 571500 w 2102854"/>
              <a:gd name="connsiteY9" fmla="*/ 273074 h 1442988"/>
              <a:gd name="connsiteX10" fmla="*/ 941387 w 2102854"/>
              <a:gd name="connsiteY10" fmla="*/ 261168 h 1442988"/>
              <a:gd name="connsiteX11" fmla="*/ 1083469 w 2102854"/>
              <a:gd name="connsiteY11" fmla="*/ 202431 h 1442988"/>
              <a:gd name="connsiteX12" fmla="*/ 1574800 w 2102854"/>
              <a:gd name="connsiteY12" fmla="*/ 257199 h 1442988"/>
              <a:gd name="connsiteX13" fmla="*/ 1651000 w 2102854"/>
              <a:gd name="connsiteY13" fmla="*/ 24 h 1442988"/>
              <a:gd name="connsiteX14" fmla="*/ 2020888 w 2102854"/>
              <a:gd name="connsiteY14" fmla="*/ 273074 h 1442988"/>
              <a:gd name="connsiteX15" fmla="*/ 2100263 w 2102854"/>
              <a:gd name="connsiteY15" fmla="*/ 682649 h 1442988"/>
              <a:gd name="connsiteX16" fmla="*/ 2082800 w 2102854"/>
              <a:gd name="connsiteY16" fmla="*/ 1231924 h 1442988"/>
              <a:gd name="connsiteX0" fmla="*/ 2082800 w 2102854"/>
              <a:gd name="connsiteY0" fmla="*/ 1231924 h 1442988"/>
              <a:gd name="connsiteX1" fmla="*/ 1485900 w 2102854"/>
              <a:gd name="connsiteY1" fmla="*/ 1115243 h 1442988"/>
              <a:gd name="connsiteX2" fmla="*/ 1079500 w 2102854"/>
              <a:gd name="connsiteY2" fmla="*/ 1270024 h 1442988"/>
              <a:gd name="connsiteX3" fmla="*/ 749300 w 2102854"/>
              <a:gd name="connsiteY3" fmla="*/ 1193824 h 1442988"/>
              <a:gd name="connsiteX4" fmla="*/ 508000 w 2102854"/>
              <a:gd name="connsiteY4" fmla="*/ 1441474 h 1442988"/>
              <a:gd name="connsiteX5" fmla="*/ 425450 w 2102854"/>
              <a:gd name="connsiteY5" fmla="*/ 977924 h 1442988"/>
              <a:gd name="connsiteX6" fmla="*/ 222250 w 2102854"/>
              <a:gd name="connsiteY6" fmla="*/ 495324 h 1442988"/>
              <a:gd name="connsiteX7" fmla="*/ 0 w 2102854"/>
              <a:gd name="connsiteY7" fmla="*/ 463574 h 1442988"/>
              <a:gd name="connsiteX8" fmla="*/ 222250 w 2102854"/>
              <a:gd name="connsiteY8" fmla="*/ 431824 h 1442988"/>
              <a:gd name="connsiteX9" fmla="*/ 571500 w 2102854"/>
              <a:gd name="connsiteY9" fmla="*/ 273074 h 1442988"/>
              <a:gd name="connsiteX10" fmla="*/ 927100 w 2102854"/>
              <a:gd name="connsiteY10" fmla="*/ 280218 h 1442988"/>
              <a:gd name="connsiteX11" fmla="*/ 1083469 w 2102854"/>
              <a:gd name="connsiteY11" fmla="*/ 202431 h 1442988"/>
              <a:gd name="connsiteX12" fmla="*/ 1574800 w 2102854"/>
              <a:gd name="connsiteY12" fmla="*/ 257199 h 1442988"/>
              <a:gd name="connsiteX13" fmla="*/ 1651000 w 2102854"/>
              <a:gd name="connsiteY13" fmla="*/ 24 h 1442988"/>
              <a:gd name="connsiteX14" fmla="*/ 2020888 w 2102854"/>
              <a:gd name="connsiteY14" fmla="*/ 273074 h 1442988"/>
              <a:gd name="connsiteX15" fmla="*/ 2100263 w 2102854"/>
              <a:gd name="connsiteY15" fmla="*/ 682649 h 1442988"/>
              <a:gd name="connsiteX16" fmla="*/ 2082800 w 2102854"/>
              <a:gd name="connsiteY16" fmla="*/ 1231924 h 1442988"/>
              <a:gd name="connsiteX0" fmla="*/ 2082800 w 2102854"/>
              <a:gd name="connsiteY0" fmla="*/ 1231924 h 1442988"/>
              <a:gd name="connsiteX1" fmla="*/ 1485900 w 2102854"/>
              <a:gd name="connsiteY1" fmla="*/ 1115243 h 1442988"/>
              <a:gd name="connsiteX2" fmla="*/ 1079500 w 2102854"/>
              <a:gd name="connsiteY2" fmla="*/ 1270024 h 1442988"/>
              <a:gd name="connsiteX3" fmla="*/ 749300 w 2102854"/>
              <a:gd name="connsiteY3" fmla="*/ 1193824 h 1442988"/>
              <a:gd name="connsiteX4" fmla="*/ 508000 w 2102854"/>
              <a:gd name="connsiteY4" fmla="*/ 1441474 h 1442988"/>
              <a:gd name="connsiteX5" fmla="*/ 425450 w 2102854"/>
              <a:gd name="connsiteY5" fmla="*/ 977924 h 1442988"/>
              <a:gd name="connsiteX6" fmla="*/ 222250 w 2102854"/>
              <a:gd name="connsiteY6" fmla="*/ 495324 h 1442988"/>
              <a:gd name="connsiteX7" fmla="*/ 0 w 2102854"/>
              <a:gd name="connsiteY7" fmla="*/ 463574 h 1442988"/>
              <a:gd name="connsiteX8" fmla="*/ 222250 w 2102854"/>
              <a:gd name="connsiteY8" fmla="*/ 431824 h 1442988"/>
              <a:gd name="connsiteX9" fmla="*/ 571500 w 2102854"/>
              <a:gd name="connsiteY9" fmla="*/ 273074 h 1442988"/>
              <a:gd name="connsiteX10" fmla="*/ 922338 w 2102854"/>
              <a:gd name="connsiteY10" fmla="*/ 273075 h 1442988"/>
              <a:gd name="connsiteX11" fmla="*/ 1083469 w 2102854"/>
              <a:gd name="connsiteY11" fmla="*/ 202431 h 1442988"/>
              <a:gd name="connsiteX12" fmla="*/ 1574800 w 2102854"/>
              <a:gd name="connsiteY12" fmla="*/ 257199 h 1442988"/>
              <a:gd name="connsiteX13" fmla="*/ 1651000 w 2102854"/>
              <a:gd name="connsiteY13" fmla="*/ 24 h 1442988"/>
              <a:gd name="connsiteX14" fmla="*/ 2020888 w 2102854"/>
              <a:gd name="connsiteY14" fmla="*/ 273074 h 1442988"/>
              <a:gd name="connsiteX15" fmla="*/ 2100263 w 2102854"/>
              <a:gd name="connsiteY15" fmla="*/ 682649 h 1442988"/>
              <a:gd name="connsiteX16" fmla="*/ 2082800 w 2102854"/>
              <a:gd name="connsiteY16" fmla="*/ 1231924 h 1442988"/>
              <a:gd name="connsiteX0" fmla="*/ 2082800 w 2102854"/>
              <a:gd name="connsiteY0" fmla="*/ 1231924 h 1442988"/>
              <a:gd name="connsiteX1" fmla="*/ 1485900 w 2102854"/>
              <a:gd name="connsiteY1" fmla="*/ 1115243 h 1442988"/>
              <a:gd name="connsiteX2" fmla="*/ 1079500 w 2102854"/>
              <a:gd name="connsiteY2" fmla="*/ 1270024 h 1442988"/>
              <a:gd name="connsiteX3" fmla="*/ 749300 w 2102854"/>
              <a:gd name="connsiteY3" fmla="*/ 1193824 h 1442988"/>
              <a:gd name="connsiteX4" fmla="*/ 508000 w 2102854"/>
              <a:gd name="connsiteY4" fmla="*/ 1441474 h 1442988"/>
              <a:gd name="connsiteX5" fmla="*/ 425450 w 2102854"/>
              <a:gd name="connsiteY5" fmla="*/ 977924 h 1442988"/>
              <a:gd name="connsiteX6" fmla="*/ 222250 w 2102854"/>
              <a:gd name="connsiteY6" fmla="*/ 495324 h 1442988"/>
              <a:gd name="connsiteX7" fmla="*/ 0 w 2102854"/>
              <a:gd name="connsiteY7" fmla="*/ 463574 h 1442988"/>
              <a:gd name="connsiteX8" fmla="*/ 222250 w 2102854"/>
              <a:gd name="connsiteY8" fmla="*/ 431824 h 1442988"/>
              <a:gd name="connsiteX9" fmla="*/ 571500 w 2102854"/>
              <a:gd name="connsiteY9" fmla="*/ 273074 h 1442988"/>
              <a:gd name="connsiteX10" fmla="*/ 922338 w 2102854"/>
              <a:gd name="connsiteY10" fmla="*/ 273075 h 1442988"/>
              <a:gd name="connsiteX11" fmla="*/ 1073944 w 2102854"/>
              <a:gd name="connsiteY11" fmla="*/ 202431 h 1442988"/>
              <a:gd name="connsiteX12" fmla="*/ 1574800 w 2102854"/>
              <a:gd name="connsiteY12" fmla="*/ 257199 h 1442988"/>
              <a:gd name="connsiteX13" fmla="*/ 1651000 w 2102854"/>
              <a:gd name="connsiteY13" fmla="*/ 24 h 1442988"/>
              <a:gd name="connsiteX14" fmla="*/ 2020888 w 2102854"/>
              <a:gd name="connsiteY14" fmla="*/ 273074 h 1442988"/>
              <a:gd name="connsiteX15" fmla="*/ 2100263 w 2102854"/>
              <a:gd name="connsiteY15" fmla="*/ 682649 h 1442988"/>
              <a:gd name="connsiteX16" fmla="*/ 2082800 w 2102854"/>
              <a:gd name="connsiteY16" fmla="*/ 1231924 h 1442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02854" h="1442988">
                <a:moveTo>
                  <a:pt x="2082800" y="1231924"/>
                </a:moveTo>
                <a:cubicBezTo>
                  <a:pt x="1981200" y="1305611"/>
                  <a:pt x="1653117" y="1108893"/>
                  <a:pt x="1485900" y="1115243"/>
                </a:cubicBezTo>
                <a:cubicBezTo>
                  <a:pt x="1318683" y="1121593"/>
                  <a:pt x="1202267" y="1256927"/>
                  <a:pt x="1079500" y="1270024"/>
                </a:cubicBezTo>
                <a:cubicBezTo>
                  <a:pt x="956733" y="1283121"/>
                  <a:pt x="867021" y="1173271"/>
                  <a:pt x="749300" y="1193824"/>
                </a:cubicBezTo>
                <a:cubicBezTo>
                  <a:pt x="651338" y="1210927"/>
                  <a:pt x="596172" y="1464811"/>
                  <a:pt x="508000" y="1441474"/>
                </a:cubicBezTo>
                <a:cubicBezTo>
                  <a:pt x="426085" y="1419793"/>
                  <a:pt x="473075" y="1135616"/>
                  <a:pt x="425450" y="977924"/>
                </a:cubicBezTo>
                <a:cubicBezTo>
                  <a:pt x="377825" y="820232"/>
                  <a:pt x="332383" y="532488"/>
                  <a:pt x="222250" y="495324"/>
                </a:cubicBezTo>
                <a:cubicBezTo>
                  <a:pt x="151343" y="471397"/>
                  <a:pt x="74083" y="474157"/>
                  <a:pt x="0" y="463574"/>
                </a:cubicBezTo>
                <a:cubicBezTo>
                  <a:pt x="74083" y="452991"/>
                  <a:pt x="127000" y="463574"/>
                  <a:pt x="222250" y="431824"/>
                </a:cubicBezTo>
                <a:cubicBezTo>
                  <a:pt x="317500" y="400074"/>
                  <a:pt x="454819" y="299532"/>
                  <a:pt x="571500" y="273074"/>
                </a:cubicBezTo>
                <a:cubicBezTo>
                  <a:pt x="688181" y="246616"/>
                  <a:pt x="838597" y="284849"/>
                  <a:pt x="922338" y="273075"/>
                </a:cubicBezTo>
                <a:cubicBezTo>
                  <a:pt x="1006079" y="261301"/>
                  <a:pt x="965200" y="205077"/>
                  <a:pt x="1073944" y="202431"/>
                </a:cubicBezTo>
                <a:cubicBezTo>
                  <a:pt x="1182688" y="199785"/>
                  <a:pt x="1478624" y="290934"/>
                  <a:pt x="1574800" y="257199"/>
                </a:cubicBezTo>
                <a:cubicBezTo>
                  <a:pt x="1670976" y="223465"/>
                  <a:pt x="1576652" y="-2622"/>
                  <a:pt x="1651000" y="24"/>
                </a:cubicBezTo>
                <a:cubicBezTo>
                  <a:pt x="1725348" y="2670"/>
                  <a:pt x="1946011" y="159303"/>
                  <a:pt x="2020888" y="273074"/>
                </a:cubicBezTo>
                <a:cubicBezTo>
                  <a:pt x="2095765" y="386845"/>
                  <a:pt x="2089944" y="522841"/>
                  <a:pt x="2100263" y="682649"/>
                </a:cubicBezTo>
                <a:cubicBezTo>
                  <a:pt x="2110582" y="842457"/>
                  <a:pt x="2087033" y="1045657"/>
                  <a:pt x="2082800" y="1231924"/>
                </a:cubicBez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2723197" y="879634"/>
            <a:ext cx="2520369" cy="3553301"/>
          </a:xfrm>
          <a:custGeom>
            <a:avLst/>
            <a:gdLst>
              <a:gd name="connsiteX0" fmla="*/ 0 w 2514600"/>
              <a:gd name="connsiteY0" fmla="*/ 2743200 h 3360420"/>
              <a:gd name="connsiteX1" fmla="*/ 304800 w 2514600"/>
              <a:gd name="connsiteY1" fmla="*/ 1386840 h 3360420"/>
              <a:gd name="connsiteX2" fmla="*/ 457200 w 2514600"/>
              <a:gd name="connsiteY2" fmla="*/ 525780 h 3360420"/>
              <a:gd name="connsiteX3" fmla="*/ 525780 w 2514600"/>
              <a:gd name="connsiteY3" fmla="*/ 45720 h 3360420"/>
              <a:gd name="connsiteX4" fmla="*/ 601980 w 2514600"/>
              <a:gd name="connsiteY4" fmla="*/ 0 h 3360420"/>
              <a:gd name="connsiteX5" fmla="*/ 739140 w 2514600"/>
              <a:gd name="connsiteY5" fmla="*/ 76200 h 3360420"/>
              <a:gd name="connsiteX6" fmla="*/ 998220 w 2514600"/>
              <a:gd name="connsiteY6" fmla="*/ 419100 h 3360420"/>
              <a:gd name="connsiteX7" fmla="*/ 1127760 w 2514600"/>
              <a:gd name="connsiteY7" fmla="*/ 830580 h 3360420"/>
              <a:gd name="connsiteX8" fmla="*/ 1318260 w 2514600"/>
              <a:gd name="connsiteY8" fmla="*/ 899160 h 3360420"/>
              <a:gd name="connsiteX9" fmla="*/ 1470660 w 2514600"/>
              <a:gd name="connsiteY9" fmla="*/ 1234440 h 3360420"/>
              <a:gd name="connsiteX10" fmla="*/ 1775460 w 2514600"/>
              <a:gd name="connsiteY10" fmla="*/ 1371600 h 3360420"/>
              <a:gd name="connsiteX11" fmla="*/ 1752600 w 2514600"/>
              <a:gd name="connsiteY11" fmla="*/ 1021080 h 3360420"/>
              <a:gd name="connsiteX12" fmla="*/ 2179320 w 2514600"/>
              <a:gd name="connsiteY12" fmla="*/ 1143000 h 3360420"/>
              <a:gd name="connsiteX13" fmla="*/ 2499360 w 2514600"/>
              <a:gd name="connsiteY13" fmla="*/ 1226820 h 3360420"/>
              <a:gd name="connsiteX14" fmla="*/ 2446020 w 2514600"/>
              <a:gd name="connsiteY14" fmla="*/ 1744980 h 3360420"/>
              <a:gd name="connsiteX15" fmla="*/ 2514600 w 2514600"/>
              <a:gd name="connsiteY15" fmla="*/ 2293620 h 3360420"/>
              <a:gd name="connsiteX16" fmla="*/ 2377440 w 2514600"/>
              <a:gd name="connsiteY16" fmla="*/ 2926080 h 3360420"/>
              <a:gd name="connsiteX17" fmla="*/ 2453640 w 2514600"/>
              <a:gd name="connsiteY17" fmla="*/ 3299460 h 3360420"/>
              <a:gd name="connsiteX18" fmla="*/ 2087880 w 2514600"/>
              <a:gd name="connsiteY18" fmla="*/ 3360420 h 3360420"/>
              <a:gd name="connsiteX19" fmla="*/ 2095500 w 2514600"/>
              <a:gd name="connsiteY19" fmla="*/ 2971800 h 3360420"/>
              <a:gd name="connsiteX20" fmla="*/ 2034540 w 2514600"/>
              <a:gd name="connsiteY20" fmla="*/ 2583180 h 3360420"/>
              <a:gd name="connsiteX21" fmla="*/ 1661160 w 2514600"/>
              <a:gd name="connsiteY21" fmla="*/ 2301240 h 3360420"/>
              <a:gd name="connsiteX22" fmla="*/ 1562100 w 2514600"/>
              <a:gd name="connsiteY22" fmla="*/ 2560320 h 3360420"/>
              <a:gd name="connsiteX23" fmla="*/ 1066800 w 2514600"/>
              <a:gd name="connsiteY23" fmla="*/ 2499360 h 3360420"/>
              <a:gd name="connsiteX24" fmla="*/ 929640 w 2514600"/>
              <a:gd name="connsiteY24" fmla="*/ 2575560 h 3360420"/>
              <a:gd name="connsiteX25" fmla="*/ 586740 w 2514600"/>
              <a:gd name="connsiteY25" fmla="*/ 2567940 h 3360420"/>
              <a:gd name="connsiteX26" fmla="*/ 205740 w 2514600"/>
              <a:gd name="connsiteY26" fmla="*/ 2727960 h 3360420"/>
              <a:gd name="connsiteX27" fmla="*/ 0 w 2514600"/>
              <a:gd name="connsiteY27" fmla="*/ 2743200 h 3360420"/>
              <a:gd name="connsiteX0" fmla="*/ 0 w 2514600"/>
              <a:gd name="connsiteY0" fmla="*/ 2743200 h 3360420"/>
              <a:gd name="connsiteX1" fmla="*/ 304800 w 2514600"/>
              <a:gd name="connsiteY1" fmla="*/ 1386840 h 3360420"/>
              <a:gd name="connsiteX2" fmla="*/ 457200 w 2514600"/>
              <a:gd name="connsiteY2" fmla="*/ 525780 h 3360420"/>
              <a:gd name="connsiteX3" fmla="*/ 525780 w 2514600"/>
              <a:gd name="connsiteY3" fmla="*/ 45720 h 3360420"/>
              <a:gd name="connsiteX4" fmla="*/ 601980 w 2514600"/>
              <a:gd name="connsiteY4" fmla="*/ 0 h 3360420"/>
              <a:gd name="connsiteX5" fmla="*/ 739140 w 2514600"/>
              <a:gd name="connsiteY5" fmla="*/ 76200 h 3360420"/>
              <a:gd name="connsiteX6" fmla="*/ 998220 w 2514600"/>
              <a:gd name="connsiteY6" fmla="*/ 419100 h 3360420"/>
              <a:gd name="connsiteX7" fmla="*/ 1127760 w 2514600"/>
              <a:gd name="connsiteY7" fmla="*/ 830580 h 3360420"/>
              <a:gd name="connsiteX8" fmla="*/ 1318260 w 2514600"/>
              <a:gd name="connsiteY8" fmla="*/ 899160 h 3360420"/>
              <a:gd name="connsiteX9" fmla="*/ 1470660 w 2514600"/>
              <a:gd name="connsiteY9" fmla="*/ 1234440 h 3360420"/>
              <a:gd name="connsiteX10" fmla="*/ 1775460 w 2514600"/>
              <a:gd name="connsiteY10" fmla="*/ 1371600 h 3360420"/>
              <a:gd name="connsiteX11" fmla="*/ 1752600 w 2514600"/>
              <a:gd name="connsiteY11" fmla="*/ 1021080 h 3360420"/>
              <a:gd name="connsiteX12" fmla="*/ 2179320 w 2514600"/>
              <a:gd name="connsiteY12" fmla="*/ 1143000 h 3360420"/>
              <a:gd name="connsiteX13" fmla="*/ 2499360 w 2514600"/>
              <a:gd name="connsiteY13" fmla="*/ 1226820 h 3360420"/>
              <a:gd name="connsiteX14" fmla="*/ 2446020 w 2514600"/>
              <a:gd name="connsiteY14" fmla="*/ 1744980 h 3360420"/>
              <a:gd name="connsiteX15" fmla="*/ 2514600 w 2514600"/>
              <a:gd name="connsiteY15" fmla="*/ 2293620 h 3360420"/>
              <a:gd name="connsiteX16" fmla="*/ 2377440 w 2514600"/>
              <a:gd name="connsiteY16" fmla="*/ 2926080 h 3360420"/>
              <a:gd name="connsiteX17" fmla="*/ 2453640 w 2514600"/>
              <a:gd name="connsiteY17" fmla="*/ 3299460 h 3360420"/>
              <a:gd name="connsiteX18" fmla="*/ 2087880 w 2514600"/>
              <a:gd name="connsiteY18" fmla="*/ 3360420 h 3360420"/>
              <a:gd name="connsiteX19" fmla="*/ 2095500 w 2514600"/>
              <a:gd name="connsiteY19" fmla="*/ 2971800 h 3360420"/>
              <a:gd name="connsiteX20" fmla="*/ 2034540 w 2514600"/>
              <a:gd name="connsiteY20" fmla="*/ 2583180 h 3360420"/>
              <a:gd name="connsiteX21" fmla="*/ 1661160 w 2514600"/>
              <a:gd name="connsiteY21" fmla="*/ 2301240 h 3360420"/>
              <a:gd name="connsiteX22" fmla="*/ 1562100 w 2514600"/>
              <a:gd name="connsiteY22" fmla="*/ 2560320 h 3360420"/>
              <a:gd name="connsiteX23" fmla="*/ 1066800 w 2514600"/>
              <a:gd name="connsiteY23" fmla="*/ 2499360 h 3360420"/>
              <a:gd name="connsiteX24" fmla="*/ 929640 w 2514600"/>
              <a:gd name="connsiteY24" fmla="*/ 2575560 h 3360420"/>
              <a:gd name="connsiteX25" fmla="*/ 586740 w 2514600"/>
              <a:gd name="connsiteY25" fmla="*/ 2567940 h 3360420"/>
              <a:gd name="connsiteX26" fmla="*/ 205740 w 2514600"/>
              <a:gd name="connsiteY26" fmla="*/ 2727960 h 3360420"/>
              <a:gd name="connsiteX27" fmla="*/ 0 w 2514600"/>
              <a:gd name="connsiteY27" fmla="*/ 2743200 h 3360420"/>
              <a:gd name="connsiteX0" fmla="*/ 0 w 2514600"/>
              <a:gd name="connsiteY0" fmla="*/ 2743200 h 3360420"/>
              <a:gd name="connsiteX1" fmla="*/ 304800 w 2514600"/>
              <a:gd name="connsiteY1" fmla="*/ 1386840 h 3360420"/>
              <a:gd name="connsiteX2" fmla="*/ 457200 w 2514600"/>
              <a:gd name="connsiteY2" fmla="*/ 525780 h 3360420"/>
              <a:gd name="connsiteX3" fmla="*/ 525780 w 2514600"/>
              <a:gd name="connsiteY3" fmla="*/ 45720 h 3360420"/>
              <a:gd name="connsiteX4" fmla="*/ 601980 w 2514600"/>
              <a:gd name="connsiteY4" fmla="*/ 0 h 3360420"/>
              <a:gd name="connsiteX5" fmla="*/ 739140 w 2514600"/>
              <a:gd name="connsiteY5" fmla="*/ 76200 h 3360420"/>
              <a:gd name="connsiteX6" fmla="*/ 998220 w 2514600"/>
              <a:gd name="connsiteY6" fmla="*/ 419100 h 3360420"/>
              <a:gd name="connsiteX7" fmla="*/ 1127760 w 2514600"/>
              <a:gd name="connsiteY7" fmla="*/ 830580 h 3360420"/>
              <a:gd name="connsiteX8" fmla="*/ 1318260 w 2514600"/>
              <a:gd name="connsiteY8" fmla="*/ 899160 h 3360420"/>
              <a:gd name="connsiteX9" fmla="*/ 1470660 w 2514600"/>
              <a:gd name="connsiteY9" fmla="*/ 1234440 h 3360420"/>
              <a:gd name="connsiteX10" fmla="*/ 1775460 w 2514600"/>
              <a:gd name="connsiteY10" fmla="*/ 1371600 h 3360420"/>
              <a:gd name="connsiteX11" fmla="*/ 1752600 w 2514600"/>
              <a:gd name="connsiteY11" fmla="*/ 1021080 h 3360420"/>
              <a:gd name="connsiteX12" fmla="*/ 2179320 w 2514600"/>
              <a:gd name="connsiteY12" fmla="*/ 1143000 h 3360420"/>
              <a:gd name="connsiteX13" fmla="*/ 2499360 w 2514600"/>
              <a:gd name="connsiteY13" fmla="*/ 1226820 h 3360420"/>
              <a:gd name="connsiteX14" fmla="*/ 2446020 w 2514600"/>
              <a:gd name="connsiteY14" fmla="*/ 1744980 h 3360420"/>
              <a:gd name="connsiteX15" fmla="*/ 2514600 w 2514600"/>
              <a:gd name="connsiteY15" fmla="*/ 2293620 h 3360420"/>
              <a:gd name="connsiteX16" fmla="*/ 2377440 w 2514600"/>
              <a:gd name="connsiteY16" fmla="*/ 2926080 h 3360420"/>
              <a:gd name="connsiteX17" fmla="*/ 2453640 w 2514600"/>
              <a:gd name="connsiteY17" fmla="*/ 3299460 h 3360420"/>
              <a:gd name="connsiteX18" fmla="*/ 2087880 w 2514600"/>
              <a:gd name="connsiteY18" fmla="*/ 3360420 h 3360420"/>
              <a:gd name="connsiteX19" fmla="*/ 2095500 w 2514600"/>
              <a:gd name="connsiteY19" fmla="*/ 2971800 h 3360420"/>
              <a:gd name="connsiteX20" fmla="*/ 2034540 w 2514600"/>
              <a:gd name="connsiteY20" fmla="*/ 2583180 h 3360420"/>
              <a:gd name="connsiteX21" fmla="*/ 1661160 w 2514600"/>
              <a:gd name="connsiteY21" fmla="*/ 2301240 h 3360420"/>
              <a:gd name="connsiteX22" fmla="*/ 1562100 w 2514600"/>
              <a:gd name="connsiteY22" fmla="*/ 2560320 h 3360420"/>
              <a:gd name="connsiteX23" fmla="*/ 1066800 w 2514600"/>
              <a:gd name="connsiteY23" fmla="*/ 2499360 h 3360420"/>
              <a:gd name="connsiteX24" fmla="*/ 929640 w 2514600"/>
              <a:gd name="connsiteY24" fmla="*/ 2575560 h 3360420"/>
              <a:gd name="connsiteX25" fmla="*/ 586740 w 2514600"/>
              <a:gd name="connsiteY25" fmla="*/ 2567940 h 3360420"/>
              <a:gd name="connsiteX26" fmla="*/ 205740 w 2514600"/>
              <a:gd name="connsiteY26" fmla="*/ 2727960 h 3360420"/>
              <a:gd name="connsiteX27" fmla="*/ 0 w 2514600"/>
              <a:gd name="connsiteY27" fmla="*/ 2743200 h 3360420"/>
              <a:gd name="connsiteX0" fmla="*/ 0 w 2514600"/>
              <a:gd name="connsiteY0" fmla="*/ 2743200 h 3360420"/>
              <a:gd name="connsiteX1" fmla="*/ 304800 w 2514600"/>
              <a:gd name="connsiteY1" fmla="*/ 1386840 h 3360420"/>
              <a:gd name="connsiteX2" fmla="*/ 457200 w 2514600"/>
              <a:gd name="connsiteY2" fmla="*/ 525780 h 3360420"/>
              <a:gd name="connsiteX3" fmla="*/ 525780 w 2514600"/>
              <a:gd name="connsiteY3" fmla="*/ 45720 h 3360420"/>
              <a:gd name="connsiteX4" fmla="*/ 601980 w 2514600"/>
              <a:gd name="connsiteY4" fmla="*/ 0 h 3360420"/>
              <a:gd name="connsiteX5" fmla="*/ 739140 w 2514600"/>
              <a:gd name="connsiteY5" fmla="*/ 76200 h 3360420"/>
              <a:gd name="connsiteX6" fmla="*/ 998220 w 2514600"/>
              <a:gd name="connsiteY6" fmla="*/ 419100 h 3360420"/>
              <a:gd name="connsiteX7" fmla="*/ 1127760 w 2514600"/>
              <a:gd name="connsiteY7" fmla="*/ 830580 h 3360420"/>
              <a:gd name="connsiteX8" fmla="*/ 1318260 w 2514600"/>
              <a:gd name="connsiteY8" fmla="*/ 899160 h 3360420"/>
              <a:gd name="connsiteX9" fmla="*/ 1470660 w 2514600"/>
              <a:gd name="connsiteY9" fmla="*/ 1234440 h 3360420"/>
              <a:gd name="connsiteX10" fmla="*/ 1775460 w 2514600"/>
              <a:gd name="connsiteY10" fmla="*/ 1371600 h 3360420"/>
              <a:gd name="connsiteX11" fmla="*/ 1752600 w 2514600"/>
              <a:gd name="connsiteY11" fmla="*/ 1021080 h 3360420"/>
              <a:gd name="connsiteX12" fmla="*/ 2179320 w 2514600"/>
              <a:gd name="connsiteY12" fmla="*/ 1143000 h 3360420"/>
              <a:gd name="connsiteX13" fmla="*/ 2499360 w 2514600"/>
              <a:gd name="connsiteY13" fmla="*/ 1226820 h 3360420"/>
              <a:gd name="connsiteX14" fmla="*/ 2446020 w 2514600"/>
              <a:gd name="connsiteY14" fmla="*/ 1744980 h 3360420"/>
              <a:gd name="connsiteX15" fmla="*/ 2514600 w 2514600"/>
              <a:gd name="connsiteY15" fmla="*/ 2293620 h 3360420"/>
              <a:gd name="connsiteX16" fmla="*/ 2377440 w 2514600"/>
              <a:gd name="connsiteY16" fmla="*/ 2926080 h 3360420"/>
              <a:gd name="connsiteX17" fmla="*/ 2453640 w 2514600"/>
              <a:gd name="connsiteY17" fmla="*/ 3299460 h 3360420"/>
              <a:gd name="connsiteX18" fmla="*/ 2087880 w 2514600"/>
              <a:gd name="connsiteY18" fmla="*/ 3360420 h 3360420"/>
              <a:gd name="connsiteX19" fmla="*/ 2095500 w 2514600"/>
              <a:gd name="connsiteY19" fmla="*/ 2971800 h 3360420"/>
              <a:gd name="connsiteX20" fmla="*/ 2034540 w 2514600"/>
              <a:gd name="connsiteY20" fmla="*/ 2583180 h 3360420"/>
              <a:gd name="connsiteX21" fmla="*/ 1661160 w 2514600"/>
              <a:gd name="connsiteY21" fmla="*/ 2301240 h 3360420"/>
              <a:gd name="connsiteX22" fmla="*/ 1562100 w 2514600"/>
              <a:gd name="connsiteY22" fmla="*/ 2560320 h 3360420"/>
              <a:gd name="connsiteX23" fmla="*/ 1066800 w 2514600"/>
              <a:gd name="connsiteY23" fmla="*/ 2499360 h 3360420"/>
              <a:gd name="connsiteX24" fmla="*/ 929640 w 2514600"/>
              <a:gd name="connsiteY24" fmla="*/ 2575560 h 3360420"/>
              <a:gd name="connsiteX25" fmla="*/ 586740 w 2514600"/>
              <a:gd name="connsiteY25" fmla="*/ 2567940 h 3360420"/>
              <a:gd name="connsiteX26" fmla="*/ 205740 w 2514600"/>
              <a:gd name="connsiteY26" fmla="*/ 2727960 h 3360420"/>
              <a:gd name="connsiteX27" fmla="*/ 0 w 2514600"/>
              <a:gd name="connsiteY27" fmla="*/ 2743200 h 3360420"/>
              <a:gd name="connsiteX0" fmla="*/ 0 w 2514600"/>
              <a:gd name="connsiteY0" fmla="*/ 2743200 h 3360420"/>
              <a:gd name="connsiteX1" fmla="*/ 304800 w 2514600"/>
              <a:gd name="connsiteY1" fmla="*/ 1386840 h 3360420"/>
              <a:gd name="connsiteX2" fmla="*/ 457200 w 2514600"/>
              <a:gd name="connsiteY2" fmla="*/ 525780 h 3360420"/>
              <a:gd name="connsiteX3" fmla="*/ 525780 w 2514600"/>
              <a:gd name="connsiteY3" fmla="*/ 45720 h 3360420"/>
              <a:gd name="connsiteX4" fmla="*/ 601980 w 2514600"/>
              <a:gd name="connsiteY4" fmla="*/ 0 h 3360420"/>
              <a:gd name="connsiteX5" fmla="*/ 739140 w 2514600"/>
              <a:gd name="connsiteY5" fmla="*/ 76200 h 3360420"/>
              <a:gd name="connsiteX6" fmla="*/ 998220 w 2514600"/>
              <a:gd name="connsiteY6" fmla="*/ 419100 h 3360420"/>
              <a:gd name="connsiteX7" fmla="*/ 1127760 w 2514600"/>
              <a:gd name="connsiteY7" fmla="*/ 830580 h 3360420"/>
              <a:gd name="connsiteX8" fmla="*/ 1318260 w 2514600"/>
              <a:gd name="connsiteY8" fmla="*/ 899160 h 3360420"/>
              <a:gd name="connsiteX9" fmla="*/ 1470660 w 2514600"/>
              <a:gd name="connsiteY9" fmla="*/ 1234440 h 3360420"/>
              <a:gd name="connsiteX10" fmla="*/ 1775460 w 2514600"/>
              <a:gd name="connsiteY10" fmla="*/ 1371600 h 3360420"/>
              <a:gd name="connsiteX11" fmla="*/ 1752600 w 2514600"/>
              <a:gd name="connsiteY11" fmla="*/ 1021080 h 3360420"/>
              <a:gd name="connsiteX12" fmla="*/ 2179320 w 2514600"/>
              <a:gd name="connsiteY12" fmla="*/ 1143000 h 3360420"/>
              <a:gd name="connsiteX13" fmla="*/ 2499360 w 2514600"/>
              <a:gd name="connsiteY13" fmla="*/ 1226820 h 3360420"/>
              <a:gd name="connsiteX14" fmla="*/ 2446020 w 2514600"/>
              <a:gd name="connsiteY14" fmla="*/ 1744980 h 3360420"/>
              <a:gd name="connsiteX15" fmla="*/ 2514600 w 2514600"/>
              <a:gd name="connsiteY15" fmla="*/ 2293620 h 3360420"/>
              <a:gd name="connsiteX16" fmla="*/ 2377440 w 2514600"/>
              <a:gd name="connsiteY16" fmla="*/ 2926080 h 3360420"/>
              <a:gd name="connsiteX17" fmla="*/ 2453640 w 2514600"/>
              <a:gd name="connsiteY17" fmla="*/ 3299460 h 3360420"/>
              <a:gd name="connsiteX18" fmla="*/ 2087880 w 2514600"/>
              <a:gd name="connsiteY18" fmla="*/ 3360420 h 3360420"/>
              <a:gd name="connsiteX19" fmla="*/ 2095500 w 2514600"/>
              <a:gd name="connsiteY19" fmla="*/ 2971800 h 3360420"/>
              <a:gd name="connsiteX20" fmla="*/ 2034540 w 2514600"/>
              <a:gd name="connsiteY20" fmla="*/ 2583180 h 3360420"/>
              <a:gd name="connsiteX21" fmla="*/ 1661160 w 2514600"/>
              <a:gd name="connsiteY21" fmla="*/ 2301240 h 3360420"/>
              <a:gd name="connsiteX22" fmla="*/ 1562100 w 2514600"/>
              <a:gd name="connsiteY22" fmla="*/ 2560320 h 3360420"/>
              <a:gd name="connsiteX23" fmla="*/ 1066800 w 2514600"/>
              <a:gd name="connsiteY23" fmla="*/ 2499360 h 3360420"/>
              <a:gd name="connsiteX24" fmla="*/ 929640 w 2514600"/>
              <a:gd name="connsiteY24" fmla="*/ 2575560 h 3360420"/>
              <a:gd name="connsiteX25" fmla="*/ 586740 w 2514600"/>
              <a:gd name="connsiteY25" fmla="*/ 2567940 h 3360420"/>
              <a:gd name="connsiteX26" fmla="*/ 205740 w 2514600"/>
              <a:gd name="connsiteY26" fmla="*/ 2727960 h 3360420"/>
              <a:gd name="connsiteX27" fmla="*/ 0 w 2514600"/>
              <a:gd name="connsiteY27" fmla="*/ 2743200 h 3360420"/>
              <a:gd name="connsiteX0" fmla="*/ 0 w 2514600"/>
              <a:gd name="connsiteY0" fmla="*/ 2743200 h 3360420"/>
              <a:gd name="connsiteX1" fmla="*/ 304800 w 2514600"/>
              <a:gd name="connsiteY1" fmla="*/ 1386840 h 3360420"/>
              <a:gd name="connsiteX2" fmla="*/ 457200 w 2514600"/>
              <a:gd name="connsiteY2" fmla="*/ 525780 h 3360420"/>
              <a:gd name="connsiteX3" fmla="*/ 525780 w 2514600"/>
              <a:gd name="connsiteY3" fmla="*/ 45720 h 3360420"/>
              <a:gd name="connsiteX4" fmla="*/ 601980 w 2514600"/>
              <a:gd name="connsiteY4" fmla="*/ 0 h 3360420"/>
              <a:gd name="connsiteX5" fmla="*/ 739140 w 2514600"/>
              <a:gd name="connsiteY5" fmla="*/ 76200 h 3360420"/>
              <a:gd name="connsiteX6" fmla="*/ 998220 w 2514600"/>
              <a:gd name="connsiteY6" fmla="*/ 419100 h 3360420"/>
              <a:gd name="connsiteX7" fmla="*/ 1127760 w 2514600"/>
              <a:gd name="connsiteY7" fmla="*/ 830580 h 3360420"/>
              <a:gd name="connsiteX8" fmla="*/ 1318260 w 2514600"/>
              <a:gd name="connsiteY8" fmla="*/ 899160 h 3360420"/>
              <a:gd name="connsiteX9" fmla="*/ 1470660 w 2514600"/>
              <a:gd name="connsiteY9" fmla="*/ 1234440 h 3360420"/>
              <a:gd name="connsiteX10" fmla="*/ 1775460 w 2514600"/>
              <a:gd name="connsiteY10" fmla="*/ 1371600 h 3360420"/>
              <a:gd name="connsiteX11" fmla="*/ 1752600 w 2514600"/>
              <a:gd name="connsiteY11" fmla="*/ 1021080 h 3360420"/>
              <a:gd name="connsiteX12" fmla="*/ 2179320 w 2514600"/>
              <a:gd name="connsiteY12" fmla="*/ 1143000 h 3360420"/>
              <a:gd name="connsiteX13" fmla="*/ 2499360 w 2514600"/>
              <a:gd name="connsiteY13" fmla="*/ 1226820 h 3360420"/>
              <a:gd name="connsiteX14" fmla="*/ 2446020 w 2514600"/>
              <a:gd name="connsiteY14" fmla="*/ 1744980 h 3360420"/>
              <a:gd name="connsiteX15" fmla="*/ 2514600 w 2514600"/>
              <a:gd name="connsiteY15" fmla="*/ 2293620 h 3360420"/>
              <a:gd name="connsiteX16" fmla="*/ 2377440 w 2514600"/>
              <a:gd name="connsiteY16" fmla="*/ 2926080 h 3360420"/>
              <a:gd name="connsiteX17" fmla="*/ 2453640 w 2514600"/>
              <a:gd name="connsiteY17" fmla="*/ 3299460 h 3360420"/>
              <a:gd name="connsiteX18" fmla="*/ 2087880 w 2514600"/>
              <a:gd name="connsiteY18" fmla="*/ 3360420 h 3360420"/>
              <a:gd name="connsiteX19" fmla="*/ 2095500 w 2514600"/>
              <a:gd name="connsiteY19" fmla="*/ 2971800 h 3360420"/>
              <a:gd name="connsiteX20" fmla="*/ 2025015 w 2514600"/>
              <a:gd name="connsiteY20" fmla="*/ 2587943 h 3360420"/>
              <a:gd name="connsiteX21" fmla="*/ 1661160 w 2514600"/>
              <a:gd name="connsiteY21" fmla="*/ 2301240 h 3360420"/>
              <a:gd name="connsiteX22" fmla="*/ 1562100 w 2514600"/>
              <a:gd name="connsiteY22" fmla="*/ 2560320 h 3360420"/>
              <a:gd name="connsiteX23" fmla="*/ 1066800 w 2514600"/>
              <a:gd name="connsiteY23" fmla="*/ 2499360 h 3360420"/>
              <a:gd name="connsiteX24" fmla="*/ 929640 w 2514600"/>
              <a:gd name="connsiteY24" fmla="*/ 2575560 h 3360420"/>
              <a:gd name="connsiteX25" fmla="*/ 586740 w 2514600"/>
              <a:gd name="connsiteY25" fmla="*/ 2567940 h 3360420"/>
              <a:gd name="connsiteX26" fmla="*/ 205740 w 2514600"/>
              <a:gd name="connsiteY26" fmla="*/ 2727960 h 3360420"/>
              <a:gd name="connsiteX27" fmla="*/ 0 w 2514600"/>
              <a:gd name="connsiteY27" fmla="*/ 2743200 h 3360420"/>
              <a:gd name="connsiteX0" fmla="*/ 0 w 2514600"/>
              <a:gd name="connsiteY0" fmla="*/ 2743200 h 3360420"/>
              <a:gd name="connsiteX1" fmla="*/ 304800 w 2514600"/>
              <a:gd name="connsiteY1" fmla="*/ 1386840 h 3360420"/>
              <a:gd name="connsiteX2" fmla="*/ 457200 w 2514600"/>
              <a:gd name="connsiteY2" fmla="*/ 525780 h 3360420"/>
              <a:gd name="connsiteX3" fmla="*/ 525780 w 2514600"/>
              <a:gd name="connsiteY3" fmla="*/ 45720 h 3360420"/>
              <a:gd name="connsiteX4" fmla="*/ 601980 w 2514600"/>
              <a:gd name="connsiteY4" fmla="*/ 0 h 3360420"/>
              <a:gd name="connsiteX5" fmla="*/ 739140 w 2514600"/>
              <a:gd name="connsiteY5" fmla="*/ 76200 h 3360420"/>
              <a:gd name="connsiteX6" fmla="*/ 998220 w 2514600"/>
              <a:gd name="connsiteY6" fmla="*/ 419100 h 3360420"/>
              <a:gd name="connsiteX7" fmla="*/ 1127760 w 2514600"/>
              <a:gd name="connsiteY7" fmla="*/ 830580 h 3360420"/>
              <a:gd name="connsiteX8" fmla="*/ 1318260 w 2514600"/>
              <a:gd name="connsiteY8" fmla="*/ 899160 h 3360420"/>
              <a:gd name="connsiteX9" fmla="*/ 1470660 w 2514600"/>
              <a:gd name="connsiteY9" fmla="*/ 1234440 h 3360420"/>
              <a:gd name="connsiteX10" fmla="*/ 1775460 w 2514600"/>
              <a:gd name="connsiteY10" fmla="*/ 1371600 h 3360420"/>
              <a:gd name="connsiteX11" fmla="*/ 1752600 w 2514600"/>
              <a:gd name="connsiteY11" fmla="*/ 1021080 h 3360420"/>
              <a:gd name="connsiteX12" fmla="*/ 2179320 w 2514600"/>
              <a:gd name="connsiteY12" fmla="*/ 1143000 h 3360420"/>
              <a:gd name="connsiteX13" fmla="*/ 2499360 w 2514600"/>
              <a:gd name="connsiteY13" fmla="*/ 1226820 h 3360420"/>
              <a:gd name="connsiteX14" fmla="*/ 2446020 w 2514600"/>
              <a:gd name="connsiteY14" fmla="*/ 1744980 h 3360420"/>
              <a:gd name="connsiteX15" fmla="*/ 2514600 w 2514600"/>
              <a:gd name="connsiteY15" fmla="*/ 2293620 h 3360420"/>
              <a:gd name="connsiteX16" fmla="*/ 2377440 w 2514600"/>
              <a:gd name="connsiteY16" fmla="*/ 2926080 h 3360420"/>
              <a:gd name="connsiteX17" fmla="*/ 2453640 w 2514600"/>
              <a:gd name="connsiteY17" fmla="*/ 3299460 h 3360420"/>
              <a:gd name="connsiteX18" fmla="*/ 2087880 w 2514600"/>
              <a:gd name="connsiteY18" fmla="*/ 3360420 h 3360420"/>
              <a:gd name="connsiteX19" fmla="*/ 2095500 w 2514600"/>
              <a:gd name="connsiteY19" fmla="*/ 2971800 h 3360420"/>
              <a:gd name="connsiteX20" fmla="*/ 2025015 w 2514600"/>
              <a:gd name="connsiteY20" fmla="*/ 2587943 h 3360420"/>
              <a:gd name="connsiteX21" fmla="*/ 1661160 w 2514600"/>
              <a:gd name="connsiteY21" fmla="*/ 2301240 h 3360420"/>
              <a:gd name="connsiteX22" fmla="*/ 1562100 w 2514600"/>
              <a:gd name="connsiteY22" fmla="*/ 2560320 h 3360420"/>
              <a:gd name="connsiteX23" fmla="*/ 1066800 w 2514600"/>
              <a:gd name="connsiteY23" fmla="*/ 2499360 h 3360420"/>
              <a:gd name="connsiteX24" fmla="*/ 929640 w 2514600"/>
              <a:gd name="connsiteY24" fmla="*/ 2575560 h 3360420"/>
              <a:gd name="connsiteX25" fmla="*/ 586740 w 2514600"/>
              <a:gd name="connsiteY25" fmla="*/ 2567940 h 3360420"/>
              <a:gd name="connsiteX26" fmla="*/ 205740 w 2514600"/>
              <a:gd name="connsiteY26" fmla="*/ 2727960 h 3360420"/>
              <a:gd name="connsiteX27" fmla="*/ 0 w 2514600"/>
              <a:gd name="connsiteY27" fmla="*/ 2743200 h 3360420"/>
              <a:gd name="connsiteX0" fmla="*/ 0 w 2514600"/>
              <a:gd name="connsiteY0" fmla="*/ 2743200 h 3360420"/>
              <a:gd name="connsiteX1" fmla="*/ 304800 w 2514600"/>
              <a:gd name="connsiteY1" fmla="*/ 1386840 h 3360420"/>
              <a:gd name="connsiteX2" fmla="*/ 457200 w 2514600"/>
              <a:gd name="connsiteY2" fmla="*/ 525780 h 3360420"/>
              <a:gd name="connsiteX3" fmla="*/ 525780 w 2514600"/>
              <a:gd name="connsiteY3" fmla="*/ 45720 h 3360420"/>
              <a:gd name="connsiteX4" fmla="*/ 601980 w 2514600"/>
              <a:gd name="connsiteY4" fmla="*/ 0 h 3360420"/>
              <a:gd name="connsiteX5" fmla="*/ 739140 w 2514600"/>
              <a:gd name="connsiteY5" fmla="*/ 76200 h 3360420"/>
              <a:gd name="connsiteX6" fmla="*/ 998220 w 2514600"/>
              <a:gd name="connsiteY6" fmla="*/ 419100 h 3360420"/>
              <a:gd name="connsiteX7" fmla="*/ 1127760 w 2514600"/>
              <a:gd name="connsiteY7" fmla="*/ 830580 h 3360420"/>
              <a:gd name="connsiteX8" fmla="*/ 1318260 w 2514600"/>
              <a:gd name="connsiteY8" fmla="*/ 899160 h 3360420"/>
              <a:gd name="connsiteX9" fmla="*/ 1470660 w 2514600"/>
              <a:gd name="connsiteY9" fmla="*/ 1234440 h 3360420"/>
              <a:gd name="connsiteX10" fmla="*/ 1775460 w 2514600"/>
              <a:gd name="connsiteY10" fmla="*/ 1371600 h 3360420"/>
              <a:gd name="connsiteX11" fmla="*/ 1752600 w 2514600"/>
              <a:gd name="connsiteY11" fmla="*/ 1021080 h 3360420"/>
              <a:gd name="connsiteX12" fmla="*/ 2179320 w 2514600"/>
              <a:gd name="connsiteY12" fmla="*/ 1143000 h 3360420"/>
              <a:gd name="connsiteX13" fmla="*/ 2499360 w 2514600"/>
              <a:gd name="connsiteY13" fmla="*/ 1226820 h 3360420"/>
              <a:gd name="connsiteX14" fmla="*/ 2446020 w 2514600"/>
              <a:gd name="connsiteY14" fmla="*/ 1744980 h 3360420"/>
              <a:gd name="connsiteX15" fmla="*/ 2514600 w 2514600"/>
              <a:gd name="connsiteY15" fmla="*/ 2293620 h 3360420"/>
              <a:gd name="connsiteX16" fmla="*/ 2377440 w 2514600"/>
              <a:gd name="connsiteY16" fmla="*/ 2926080 h 3360420"/>
              <a:gd name="connsiteX17" fmla="*/ 2453640 w 2514600"/>
              <a:gd name="connsiteY17" fmla="*/ 3299460 h 3360420"/>
              <a:gd name="connsiteX18" fmla="*/ 2087880 w 2514600"/>
              <a:gd name="connsiteY18" fmla="*/ 3360420 h 3360420"/>
              <a:gd name="connsiteX19" fmla="*/ 2095500 w 2514600"/>
              <a:gd name="connsiteY19" fmla="*/ 2971800 h 3360420"/>
              <a:gd name="connsiteX20" fmla="*/ 2025015 w 2514600"/>
              <a:gd name="connsiteY20" fmla="*/ 2587943 h 3360420"/>
              <a:gd name="connsiteX21" fmla="*/ 1661160 w 2514600"/>
              <a:gd name="connsiteY21" fmla="*/ 2301240 h 3360420"/>
              <a:gd name="connsiteX22" fmla="*/ 1562100 w 2514600"/>
              <a:gd name="connsiteY22" fmla="*/ 2560320 h 3360420"/>
              <a:gd name="connsiteX23" fmla="*/ 1066800 w 2514600"/>
              <a:gd name="connsiteY23" fmla="*/ 2499360 h 3360420"/>
              <a:gd name="connsiteX24" fmla="*/ 929640 w 2514600"/>
              <a:gd name="connsiteY24" fmla="*/ 2575560 h 3360420"/>
              <a:gd name="connsiteX25" fmla="*/ 586740 w 2514600"/>
              <a:gd name="connsiteY25" fmla="*/ 2567940 h 3360420"/>
              <a:gd name="connsiteX26" fmla="*/ 205740 w 2514600"/>
              <a:gd name="connsiteY26" fmla="*/ 2727960 h 3360420"/>
              <a:gd name="connsiteX27" fmla="*/ 0 w 2514600"/>
              <a:gd name="connsiteY27" fmla="*/ 2743200 h 3360420"/>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99460 h 3541395"/>
              <a:gd name="connsiteX18" fmla="*/ 2083117 w 2514600"/>
              <a:gd name="connsiteY18" fmla="*/ 3541395 h 3541395"/>
              <a:gd name="connsiteX19" fmla="*/ 2095500 w 2514600"/>
              <a:gd name="connsiteY19" fmla="*/ 2971800 h 3541395"/>
              <a:gd name="connsiteX20" fmla="*/ 2025015 w 2514600"/>
              <a:gd name="connsiteY20" fmla="*/ 2587943 h 3541395"/>
              <a:gd name="connsiteX21" fmla="*/ 1661160 w 2514600"/>
              <a:gd name="connsiteY21" fmla="*/ 2301240 h 3541395"/>
              <a:gd name="connsiteX22" fmla="*/ 1562100 w 2514600"/>
              <a:gd name="connsiteY22" fmla="*/ 2560320 h 3541395"/>
              <a:gd name="connsiteX23" fmla="*/ 1066800 w 2514600"/>
              <a:gd name="connsiteY23" fmla="*/ 2499360 h 3541395"/>
              <a:gd name="connsiteX24" fmla="*/ 929640 w 2514600"/>
              <a:gd name="connsiteY24" fmla="*/ 2575560 h 3541395"/>
              <a:gd name="connsiteX25" fmla="*/ 586740 w 2514600"/>
              <a:gd name="connsiteY25" fmla="*/ 2567940 h 3541395"/>
              <a:gd name="connsiteX26" fmla="*/ 205740 w 2514600"/>
              <a:gd name="connsiteY26" fmla="*/ 2727960 h 3541395"/>
              <a:gd name="connsiteX27" fmla="*/ 0 w 2514600"/>
              <a:gd name="connsiteY27"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99460 h 3541395"/>
              <a:gd name="connsiteX18" fmla="*/ 2083117 w 2514600"/>
              <a:gd name="connsiteY18" fmla="*/ 3541395 h 3541395"/>
              <a:gd name="connsiteX19" fmla="*/ 2095500 w 2514600"/>
              <a:gd name="connsiteY19" fmla="*/ 2971800 h 3541395"/>
              <a:gd name="connsiteX20" fmla="*/ 2025015 w 2514600"/>
              <a:gd name="connsiteY20" fmla="*/ 2587943 h 3541395"/>
              <a:gd name="connsiteX21" fmla="*/ 1661160 w 2514600"/>
              <a:gd name="connsiteY21" fmla="*/ 2301240 h 3541395"/>
              <a:gd name="connsiteX22" fmla="*/ 1562100 w 2514600"/>
              <a:gd name="connsiteY22" fmla="*/ 2560320 h 3541395"/>
              <a:gd name="connsiteX23" fmla="*/ 1066800 w 2514600"/>
              <a:gd name="connsiteY23" fmla="*/ 2499360 h 3541395"/>
              <a:gd name="connsiteX24" fmla="*/ 929640 w 2514600"/>
              <a:gd name="connsiteY24" fmla="*/ 2575560 h 3541395"/>
              <a:gd name="connsiteX25" fmla="*/ 586740 w 2514600"/>
              <a:gd name="connsiteY25" fmla="*/ 2567940 h 3541395"/>
              <a:gd name="connsiteX26" fmla="*/ 205740 w 2514600"/>
              <a:gd name="connsiteY26" fmla="*/ 2727960 h 3541395"/>
              <a:gd name="connsiteX27" fmla="*/ 0 w 2514600"/>
              <a:gd name="connsiteY27"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22684 w 2514600"/>
              <a:gd name="connsiteY17" fmla="*/ 3518535 h 3541395"/>
              <a:gd name="connsiteX18" fmla="*/ 2083117 w 2514600"/>
              <a:gd name="connsiteY18" fmla="*/ 3541395 h 3541395"/>
              <a:gd name="connsiteX19" fmla="*/ 2095500 w 2514600"/>
              <a:gd name="connsiteY19" fmla="*/ 2971800 h 3541395"/>
              <a:gd name="connsiteX20" fmla="*/ 2025015 w 2514600"/>
              <a:gd name="connsiteY20" fmla="*/ 2587943 h 3541395"/>
              <a:gd name="connsiteX21" fmla="*/ 1661160 w 2514600"/>
              <a:gd name="connsiteY21" fmla="*/ 2301240 h 3541395"/>
              <a:gd name="connsiteX22" fmla="*/ 1562100 w 2514600"/>
              <a:gd name="connsiteY22" fmla="*/ 2560320 h 3541395"/>
              <a:gd name="connsiteX23" fmla="*/ 1066800 w 2514600"/>
              <a:gd name="connsiteY23" fmla="*/ 2499360 h 3541395"/>
              <a:gd name="connsiteX24" fmla="*/ 929640 w 2514600"/>
              <a:gd name="connsiteY24" fmla="*/ 2575560 h 3541395"/>
              <a:gd name="connsiteX25" fmla="*/ 586740 w 2514600"/>
              <a:gd name="connsiteY25" fmla="*/ 2567940 h 3541395"/>
              <a:gd name="connsiteX26" fmla="*/ 205740 w 2514600"/>
              <a:gd name="connsiteY26" fmla="*/ 2727960 h 3541395"/>
              <a:gd name="connsiteX27" fmla="*/ 0 w 2514600"/>
              <a:gd name="connsiteY27"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9362"/>
              <a:gd name="connsiteY0" fmla="*/ 2752725 h 3541395"/>
              <a:gd name="connsiteX1" fmla="*/ 309562 w 2519362"/>
              <a:gd name="connsiteY1" fmla="*/ 1386840 h 3541395"/>
              <a:gd name="connsiteX2" fmla="*/ 461962 w 2519362"/>
              <a:gd name="connsiteY2" fmla="*/ 525780 h 3541395"/>
              <a:gd name="connsiteX3" fmla="*/ 530542 w 2519362"/>
              <a:gd name="connsiteY3" fmla="*/ 45720 h 3541395"/>
              <a:gd name="connsiteX4" fmla="*/ 606742 w 2519362"/>
              <a:gd name="connsiteY4" fmla="*/ 0 h 3541395"/>
              <a:gd name="connsiteX5" fmla="*/ 743902 w 2519362"/>
              <a:gd name="connsiteY5" fmla="*/ 76200 h 3541395"/>
              <a:gd name="connsiteX6" fmla="*/ 1002982 w 2519362"/>
              <a:gd name="connsiteY6" fmla="*/ 419100 h 3541395"/>
              <a:gd name="connsiteX7" fmla="*/ 1132522 w 2519362"/>
              <a:gd name="connsiteY7" fmla="*/ 830580 h 3541395"/>
              <a:gd name="connsiteX8" fmla="*/ 1323022 w 2519362"/>
              <a:gd name="connsiteY8" fmla="*/ 899160 h 3541395"/>
              <a:gd name="connsiteX9" fmla="*/ 1475422 w 2519362"/>
              <a:gd name="connsiteY9" fmla="*/ 1234440 h 3541395"/>
              <a:gd name="connsiteX10" fmla="*/ 1780222 w 2519362"/>
              <a:gd name="connsiteY10" fmla="*/ 1371600 h 3541395"/>
              <a:gd name="connsiteX11" fmla="*/ 1757362 w 2519362"/>
              <a:gd name="connsiteY11" fmla="*/ 1021080 h 3541395"/>
              <a:gd name="connsiteX12" fmla="*/ 2184082 w 2519362"/>
              <a:gd name="connsiteY12" fmla="*/ 1143000 h 3541395"/>
              <a:gd name="connsiteX13" fmla="*/ 2504122 w 2519362"/>
              <a:gd name="connsiteY13" fmla="*/ 1226820 h 3541395"/>
              <a:gd name="connsiteX14" fmla="*/ 2450782 w 2519362"/>
              <a:gd name="connsiteY14" fmla="*/ 1744980 h 3541395"/>
              <a:gd name="connsiteX15" fmla="*/ 2519362 w 2519362"/>
              <a:gd name="connsiteY15" fmla="*/ 2293620 h 3541395"/>
              <a:gd name="connsiteX16" fmla="*/ 2382202 w 2519362"/>
              <a:gd name="connsiteY16" fmla="*/ 2926080 h 3541395"/>
              <a:gd name="connsiteX17" fmla="*/ 2458402 w 2519362"/>
              <a:gd name="connsiteY17" fmla="*/ 3251835 h 3541395"/>
              <a:gd name="connsiteX18" fmla="*/ 2427446 w 2519362"/>
              <a:gd name="connsiteY18" fmla="*/ 3518535 h 3541395"/>
              <a:gd name="connsiteX19" fmla="*/ 2087879 w 2519362"/>
              <a:gd name="connsiteY19" fmla="*/ 3541395 h 3541395"/>
              <a:gd name="connsiteX20" fmla="*/ 2100262 w 2519362"/>
              <a:gd name="connsiteY20" fmla="*/ 2971800 h 3541395"/>
              <a:gd name="connsiteX21" fmla="*/ 2029777 w 2519362"/>
              <a:gd name="connsiteY21" fmla="*/ 2587943 h 3541395"/>
              <a:gd name="connsiteX22" fmla="*/ 1665922 w 2519362"/>
              <a:gd name="connsiteY22" fmla="*/ 2301240 h 3541395"/>
              <a:gd name="connsiteX23" fmla="*/ 1566862 w 2519362"/>
              <a:gd name="connsiteY23" fmla="*/ 2560320 h 3541395"/>
              <a:gd name="connsiteX24" fmla="*/ 1071562 w 2519362"/>
              <a:gd name="connsiteY24" fmla="*/ 2499360 h 3541395"/>
              <a:gd name="connsiteX25" fmla="*/ 934402 w 2519362"/>
              <a:gd name="connsiteY25" fmla="*/ 2575560 h 3541395"/>
              <a:gd name="connsiteX26" fmla="*/ 591502 w 2519362"/>
              <a:gd name="connsiteY26" fmla="*/ 2567940 h 3541395"/>
              <a:gd name="connsiteX27" fmla="*/ 210502 w 2519362"/>
              <a:gd name="connsiteY27" fmla="*/ 2727960 h 3541395"/>
              <a:gd name="connsiteX28" fmla="*/ 0 w 2519362"/>
              <a:gd name="connsiteY28" fmla="*/ 2752725 h 3541395"/>
              <a:gd name="connsiteX0" fmla="*/ 0 w 2519362"/>
              <a:gd name="connsiteY0" fmla="*/ 2752725 h 3541395"/>
              <a:gd name="connsiteX1" fmla="*/ 203358 w 2519362"/>
              <a:gd name="connsiteY1" fmla="*/ 1954054 h 3541395"/>
              <a:gd name="connsiteX2" fmla="*/ 309562 w 2519362"/>
              <a:gd name="connsiteY2" fmla="*/ 1386840 h 3541395"/>
              <a:gd name="connsiteX3" fmla="*/ 461962 w 2519362"/>
              <a:gd name="connsiteY3" fmla="*/ 525780 h 3541395"/>
              <a:gd name="connsiteX4" fmla="*/ 530542 w 2519362"/>
              <a:gd name="connsiteY4" fmla="*/ 45720 h 3541395"/>
              <a:gd name="connsiteX5" fmla="*/ 606742 w 2519362"/>
              <a:gd name="connsiteY5" fmla="*/ 0 h 3541395"/>
              <a:gd name="connsiteX6" fmla="*/ 743902 w 2519362"/>
              <a:gd name="connsiteY6" fmla="*/ 76200 h 3541395"/>
              <a:gd name="connsiteX7" fmla="*/ 1002982 w 2519362"/>
              <a:gd name="connsiteY7" fmla="*/ 419100 h 3541395"/>
              <a:gd name="connsiteX8" fmla="*/ 1132522 w 2519362"/>
              <a:gd name="connsiteY8" fmla="*/ 830580 h 3541395"/>
              <a:gd name="connsiteX9" fmla="*/ 1323022 w 2519362"/>
              <a:gd name="connsiteY9" fmla="*/ 899160 h 3541395"/>
              <a:gd name="connsiteX10" fmla="*/ 1475422 w 2519362"/>
              <a:gd name="connsiteY10" fmla="*/ 1234440 h 3541395"/>
              <a:gd name="connsiteX11" fmla="*/ 1780222 w 2519362"/>
              <a:gd name="connsiteY11" fmla="*/ 1371600 h 3541395"/>
              <a:gd name="connsiteX12" fmla="*/ 1757362 w 2519362"/>
              <a:gd name="connsiteY12" fmla="*/ 1021080 h 3541395"/>
              <a:gd name="connsiteX13" fmla="*/ 2184082 w 2519362"/>
              <a:gd name="connsiteY13" fmla="*/ 1143000 h 3541395"/>
              <a:gd name="connsiteX14" fmla="*/ 2504122 w 2519362"/>
              <a:gd name="connsiteY14" fmla="*/ 1226820 h 3541395"/>
              <a:gd name="connsiteX15" fmla="*/ 2450782 w 2519362"/>
              <a:gd name="connsiteY15" fmla="*/ 1744980 h 3541395"/>
              <a:gd name="connsiteX16" fmla="*/ 2519362 w 2519362"/>
              <a:gd name="connsiteY16" fmla="*/ 2293620 h 3541395"/>
              <a:gd name="connsiteX17" fmla="*/ 2382202 w 2519362"/>
              <a:gd name="connsiteY17" fmla="*/ 2926080 h 3541395"/>
              <a:gd name="connsiteX18" fmla="*/ 2458402 w 2519362"/>
              <a:gd name="connsiteY18" fmla="*/ 3251835 h 3541395"/>
              <a:gd name="connsiteX19" fmla="*/ 2427446 w 2519362"/>
              <a:gd name="connsiteY19" fmla="*/ 3518535 h 3541395"/>
              <a:gd name="connsiteX20" fmla="*/ 2087879 w 2519362"/>
              <a:gd name="connsiteY20" fmla="*/ 3541395 h 3541395"/>
              <a:gd name="connsiteX21" fmla="*/ 2100262 w 2519362"/>
              <a:gd name="connsiteY21" fmla="*/ 2971800 h 3541395"/>
              <a:gd name="connsiteX22" fmla="*/ 2029777 w 2519362"/>
              <a:gd name="connsiteY22" fmla="*/ 2587943 h 3541395"/>
              <a:gd name="connsiteX23" fmla="*/ 1665922 w 2519362"/>
              <a:gd name="connsiteY23" fmla="*/ 2301240 h 3541395"/>
              <a:gd name="connsiteX24" fmla="*/ 1566862 w 2519362"/>
              <a:gd name="connsiteY24" fmla="*/ 2560320 h 3541395"/>
              <a:gd name="connsiteX25" fmla="*/ 1071562 w 2519362"/>
              <a:gd name="connsiteY25" fmla="*/ 2499360 h 3541395"/>
              <a:gd name="connsiteX26" fmla="*/ 934402 w 2519362"/>
              <a:gd name="connsiteY26" fmla="*/ 2575560 h 3541395"/>
              <a:gd name="connsiteX27" fmla="*/ 591502 w 2519362"/>
              <a:gd name="connsiteY27" fmla="*/ 2567940 h 3541395"/>
              <a:gd name="connsiteX28" fmla="*/ 210502 w 2519362"/>
              <a:gd name="connsiteY28" fmla="*/ 2727960 h 3541395"/>
              <a:gd name="connsiteX29" fmla="*/ 0 w 2519362"/>
              <a:gd name="connsiteY29" fmla="*/ 2752725 h 3541395"/>
              <a:gd name="connsiteX0" fmla="*/ 0 w 2519362"/>
              <a:gd name="connsiteY0" fmla="*/ 2752725 h 3541395"/>
              <a:gd name="connsiteX1" fmla="*/ 203358 w 2519362"/>
              <a:gd name="connsiteY1" fmla="*/ 1954054 h 3541395"/>
              <a:gd name="connsiteX2" fmla="*/ 309562 w 2519362"/>
              <a:gd name="connsiteY2" fmla="*/ 1386840 h 3541395"/>
              <a:gd name="connsiteX3" fmla="*/ 396240 w 2519362"/>
              <a:gd name="connsiteY3" fmla="*/ 992029 h 3541395"/>
              <a:gd name="connsiteX4" fmla="*/ 461962 w 2519362"/>
              <a:gd name="connsiteY4" fmla="*/ 525780 h 3541395"/>
              <a:gd name="connsiteX5" fmla="*/ 530542 w 2519362"/>
              <a:gd name="connsiteY5" fmla="*/ 45720 h 3541395"/>
              <a:gd name="connsiteX6" fmla="*/ 606742 w 2519362"/>
              <a:gd name="connsiteY6" fmla="*/ 0 h 3541395"/>
              <a:gd name="connsiteX7" fmla="*/ 743902 w 2519362"/>
              <a:gd name="connsiteY7" fmla="*/ 76200 h 3541395"/>
              <a:gd name="connsiteX8" fmla="*/ 1002982 w 2519362"/>
              <a:gd name="connsiteY8" fmla="*/ 419100 h 3541395"/>
              <a:gd name="connsiteX9" fmla="*/ 1132522 w 2519362"/>
              <a:gd name="connsiteY9" fmla="*/ 830580 h 3541395"/>
              <a:gd name="connsiteX10" fmla="*/ 1323022 w 2519362"/>
              <a:gd name="connsiteY10" fmla="*/ 899160 h 3541395"/>
              <a:gd name="connsiteX11" fmla="*/ 1475422 w 2519362"/>
              <a:gd name="connsiteY11" fmla="*/ 1234440 h 3541395"/>
              <a:gd name="connsiteX12" fmla="*/ 1780222 w 2519362"/>
              <a:gd name="connsiteY12" fmla="*/ 1371600 h 3541395"/>
              <a:gd name="connsiteX13" fmla="*/ 1757362 w 2519362"/>
              <a:gd name="connsiteY13" fmla="*/ 1021080 h 3541395"/>
              <a:gd name="connsiteX14" fmla="*/ 2184082 w 2519362"/>
              <a:gd name="connsiteY14" fmla="*/ 1143000 h 3541395"/>
              <a:gd name="connsiteX15" fmla="*/ 2504122 w 2519362"/>
              <a:gd name="connsiteY15" fmla="*/ 1226820 h 3541395"/>
              <a:gd name="connsiteX16" fmla="*/ 2450782 w 2519362"/>
              <a:gd name="connsiteY16" fmla="*/ 1744980 h 3541395"/>
              <a:gd name="connsiteX17" fmla="*/ 2519362 w 2519362"/>
              <a:gd name="connsiteY17" fmla="*/ 2293620 h 3541395"/>
              <a:gd name="connsiteX18" fmla="*/ 2382202 w 2519362"/>
              <a:gd name="connsiteY18" fmla="*/ 2926080 h 3541395"/>
              <a:gd name="connsiteX19" fmla="*/ 2458402 w 2519362"/>
              <a:gd name="connsiteY19" fmla="*/ 3251835 h 3541395"/>
              <a:gd name="connsiteX20" fmla="*/ 2427446 w 2519362"/>
              <a:gd name="connsiteY20" fmla="*/ 3518535 h 3541395"/>
              <a:gd name="connsiteX21" fmla="*/ 2087879 w 2519362"/>
              <a:gd name="connsiteY21" fmla="*/ 3541395 h 3541395"/>
              <a:gd name="connsiteX22" fmla="*/ 2100262 w 2519362"/>
              <a:gd name="connsiteY22" fmla="*/ 2971800 h 3541395"/>
              <a:gd name="connsiteX23" fmla="*/ 2029777 w 2519362"/>
              <a:gd name="connsiteY23" fmla="*/ 2587943 h 3541395"/>
              <a:gd name="connsiteX24" fmla="*/ 1665922 w 2519362"/>
              <a:gd name="connsiteY24" fmla="*/ 2301240 h 3541395"/>
              <a:gd name="connsiteX25" fmla="*/ 1566862 w 2519362"/>
              <a:gd name="connsiteY25" fmla="*/ 2560320 h 3541395"/>
              <a:gd name="connsiteX26" fmla="*/ 1071562 w 2519362"/>
              <a:gd name="connsiteY26" fmla="*/ 2499360 h 3541395"/>
              <a:gd name="connsiteX27" fmla="*/ 934402 w 2519362"/>
              <a:gd name="connsiteY27" fmla="*/ 2575560 h 3541395"/>
              <a:gd name="connsiteX28" fmla="*/ 591502 w 2519362"/>
              <a:gd name="connsiteY28" fmla="*/ 2567940 h 3541395"/>
              <a:gd name="connsiteX29" fmla="*/ 210502 w 2519362"/>
              <a:gd name="connsiteY29" fmla="*/ 2727960 h 3541395"/>
              <a:gd name="connsiteX30" fmla="*/ 0 w 2519362"/>
              <a:gd name="connsiteY30" fmla="*/ 2752725 h 3541395"/>
              <a:gd name="connsiteX0" fmla="*/ 0 w 2519362"/>
              <a:gd name="connsiteY0" fmla="*/ 2752725 h 3541395"/>
              <a:gd name="connsiteX1" fmla="*/ 203358 w 2519362"/>
              <a:gd name="connsiteY1" fmla="*/ 1954054 h 3541395"/>
              <a:gd name="connsiteX2" fmla="*/ 309562 w 2519362"/>
              <a:gd name="connsiteY2" fmla="*/ 1386840 h 3541395"/>
              <a:gd name="connsiteX3" fmla="*/ 396240 w 2519362"/>
              <a:gd name="connsiteY3" fmla="*/ 992029 h 3541395"/>
              <a:gd name="connsiteX4" fmla="*/ 450056 w 2519362"/>
              <a:gd name="connsiteY4" fmla="*/ 523398 h 3541395"/>
              <a:gd name="connsiteX5" fmla="*/ 530542 w 2519362"/>
              <a:gd name="connsiteY5" fmla="*/ 45720 h 3541395"/>
              <a:gd name="connsiteX6" fmla="*/ 606742 w 2519362"/>
              <a:gd name="connsiteY6" fmla="*/ 0 h 3541395"/>
              <a:gd name="connsiteX7" fmla="*/ 743902 w 2519362"/>
              <a:gd name="connsiteY7" fmla="*/ 76200 h 3541395"/>
              <a:gd name="connsiteX8" fmla="*/ 1002982 w 2519362"/>
              <a:gd name="connsiteY8" fmla="*/ 419100 h 3541395"/>
              <a:gd name="connsiteX9" fmla="*/ 1132522 w 2519362"/>
              <a:gd name="connsiteY9" fmla="*/ 830580 h 3541395"/>
              <a:gd name="connsiteX10" fmla="*/ 1323022 w 2519362"/>
              <a:gd name="connsiteY10" fmla="*/ 899160 h 3541395"/>
              <a:gd name="connsiteX11" fmla="*/ 1475422 w 2519362"/>
              <a:gd name="connsiteY11" fmla="*/ 1234440 h 3541395"/>
              <a:gd name="connsiteX12" fmla="*/ 1780222 w 2519362"/>
              <a:gd name="connsiteY12" fmla="*/ 1371600 h 3541395"/>
              <a:gd name="connsiteX13" fmla="*/ 1757362 w 2519362"/>
              <a:gd name="connsiteY13" fmla="*/ 1021080 h 3541395"/>
              <a:gd name="connsiteX14" fmla="*/ 2184082 w 2519362"/>
              <a:gd name="connsiteY14" fmla="*/ 1143000 h 3541395"/>
              <a:gd name="connsiteX15" fmla="*/ 2504122 w 2519362"/>
              <a:gd name="connsiteY15" fmla="*/ 1226820 h 3541395"/>
              <a:gd name="connsiteX16" fmla="*/ 2450782 w 2519362"/>
              <a:gd name="connsiteY16" fmla="*/ 1744980 h 3541395"/>
              <a:gd name="connsiteX17" fmla="*/ 2519362 w 2519362"/>
              <a:gd name="connsiteY17" fmla="*/ 2293620 h 3541395"/>
              <a:gd name="connsiteX18" fmla="*/ 2382202 w 2519362"/>
              <a:gd name="connsiteY18" fmla="*/ 2926080 h 3541395"/>
              <a:gd name="connsiteX19" fmla="*/ 2458402 w 2519362"/>
              <a:gd name="connsiteY19" fmla="*/ 3251835 h 3541395"/>
              <a:gd name="connsiteX20" fmla="*/ 2427446 w 2519362"/>
              <a:gd name="connsiteY20" fmla="*/ 3518535 h 3541395"/>
              <a:gd name="connsiteX21" fmla="*/ 2087879 w 2519362"/>
              <a:gd name="connsiteY21" fmla="*/ 3541395 h 3541395"/>
              <a:gd name="connsiteX22" fmla="*/ 2100262 w 2519362"/>
              <a:gd name="connsiteY22" fmla="*/ 2971800 h 3541395"/>
              <a:gd name="connsiteX23" fmla="*/ 2029777 w 2519362"/>
              <a:gd name="connsiteY23" fmla="*/ 2587943 h 3541395"/>
              <a:gd name="connsiteX24" fmla="*/ 1665922 w 2519362"/>
              <a:gd name="connsiteY24" fmla="*/ 2301240 h 3541395"/>
              <a:gd name="connsiteX25" fmla="*/ 1566862 w 2519362"/>
              <a:gd name="connsiteY25" fmla="*/ 2560320 h 3541395"/>
              <a:gd name="connsiteX26" fmla="*/ 1071562 w 2519362"/>
              <a:gd name="connsiteY26" fmla="*/ 2499360 h 3541395"/>
              <a:gd name="connsiteX27" fmla="*/ 934402 w 2519362"/>
              <a:gd name="connsiteY27" fmla="*/ 2575560 h 3541395"/>
              <a:gd name="connsiteX28" fmla="*/ 591502 w 2519362"/>
              <a:gd name="connsiteY28" fmla="*/ 2567940 h 3541395"/>
              <a:gd name="connsiteX29" fmla="*/ 210502 w 2519362"/>
              <a:gd name="connsiteY29" fmla="*/ 2727960 h 3541395"/>
              <a:gd name="connsiteX30" fmla="*/ 0 w 2519362"/>
              <a:gd name="connsiteY30" fmla="*/ 2752725 h 3541395"/>
              <a:gd name="connsiteX0" fmla="*/ 0 w 2519362"/>
              <a:gd name="connsiteY0" fmla="*/ 2752725 h 3541395"/>
              <a:gd name="connsiteX1" fmla="*/ 203358 w 2519362"/>
              <a:gd name="connsiteY1" fmla="*/ 1954054 h 3541395"/>
              <a:gd name="connsiteX2" fmla="*/ 309562 w 2519362"/>
              <a:gd name="connsiteY2" fmla="*/ 1386840 h 3541395"/>
              <a:gd name="connsiteX3" fmla="*/ 396240 w 2519362"/>
              <a:gd name="connsiteY3" fmla="*/ 992029 h 3541395"/>
              <a:gd name="connsiteX4" fmla="*/ 451008 w 2519362"/>
              <a:gd name="connsiteY4" fmla="*/ 634841 h 3541395"/>
              <a:gd name="connsiteX5" fmla="*/ 450056 w 2519362"/>
              <a:gd name="connsiteY5" fmla="*/ 523398 h 3541395"/>
              <a:gd name="connsiteX6" fmla="*/ 530542 w 2519362"/>
              <a:gd name="connsiteY6" fmla="*/ 45720 h 3541395"/>
              <a:gd name="connsiteX7" fmla="*/ 606742 w 2519362"/>
              <a:gd name="connsiteY7" fmla="*/ 0 h 3541395"/>
              <a:gd name="connsiteX8" fmla="*/ 743902 w 2519362"/>
              <a:gd name="connsiteY8" fmla="*/ 76200 h 3541395"/>
              <a:gd name="connsiteX9" fmla="*/ 1002982 w 2519362"/>
              <a:gd name="connsiteY9" fmla="*/ 419100 h 3541395"/>
              <a:gd name="connsiteX10" fmla="*/ 1132522 w 2519362"/>
              <a:gd name="connsiteY10" fmla="*/ 830580 h 3541395"/>
              <a:gd name="connsiteX11" fmla="*/ 1323022 w 2519362"/>
              <a:gd name="connsiteY11" fmla="*/ 899160 h 3541395"/>
              <a:gd name="connsiteX12" fmla="*/ 1475422 w 2519362"/>
              <a:gd name="connsiteY12" fmla="*/ 1234440 h 3541395"/>
              <a:gd name="connsiteX13" fmla="*/ 1780222 w 2519362"/>
              <a:gd name="connsiteY13" fmla="*/ 1371600 h 3541395"/>
              <a:gd name="connsiteX14" fmla="*/ 1757362 w 2519362"/>
              <a:gd name="connsiteY14" fmla="*/ 1021080 h 3541395"/>
              <a:gd name="connsiteX15" fmla="*/ 2184082 w 2519362"/>
              <a:gd name="connsiteY15" fmla="*/ 1143000 h 3541395"/>
              <a:gd name="connsiteX16" fmla="*/ 2504122 w 2519362"/>
              <a:gd name="connsiteY16" fmla="*/ 1226820 h 3541395"/>
              <a:gd name="connsiteX17" fmla="*/ 2450782 w 2519362"/>
              <a:gd name="connsiteY17" fmla="*/ 1744980 h 3541395"/>
              <a:gd name="connsiteX18" fmla="*/ 2519362 w 2519362"/>
              <a:gd name="connsiteY18" fmla="*/ 2293620 h 3541395"/>
              <a:gd name="connsiteX19" fmla="*/ 2382202 w 2519362"/>
              <a:gd name="connsiteY19" fmla="*/ 2926080 h 3541395"/>
              <a:gd name="connsiteX20" fmla="*/ 2458402 w 2519362"/>
              <a:gd name="connsiteY20" fmla="*/ 3251835 h 3541395"/>
              <a:gd name="connsiteX21" fmla="*/ 2427446 w 2519362"/>
              <a:gd name="connsiteY21" fmla="*/ 3518535 h 3541395"/>
              <a:gd name="connsiteX22" fmla="*/ 2087879 w 2519362"/>
              <a:gd name="connsiteY22" fmla="*/ 3541395 h 3541395"/>
              <a:gd name="connsiteX23" fmla="*/ 2100262 w 2519362"/>
              <a:gd name="connsiteY23" fmla="*/ 2971800 h 3541395"/>
              <a:gd name="connsiteX24" fmla="*/ 2029777 w 2519362"/>
              <a:gd name="connsiteY24" fmla="*/ 2587943 h 3541395"/>
              <a:gd name="connsiteX25" fmla="*/ 1665922 w 2519362"/>
              <a:gd name="connsiteY25" fmla="*/ 2301240 h 3541395"/>
              <a:gd name="connsiteX26" fmla="*/ 1566862 w 2519362"/>
              <a:gd name="connsiteY26" fmla="*/ 2560320 h 3541395"/>
              <a:gd name="connsiteX27" fmla="*/ 1071562 w 2519362"/>
              <a:gd name="connsiteY27" fmla="*/ 2499360 h 3541395"/>
              <a:gd name="connsiteX28" fmla="*/ 934402 w 2519362"/>
              <a:gd name="connsiteY28" fmla="*/ 2575560 h 3541395"/>
              <a:gd name="connsiteX29" fmla="*/ 591502 w 2519362"/>
              <a:gd name="connsiteY29" fmla="*/ 2567940 h 3541395"/>
              <a:gd name="connsiteX30" fmla="*/ 210502 w 2519362"/>
              <a:gd name="connsiteY30" fmla="*/ 2727960 h 3541395"/>
              <a:gd name="connsiteX31" fmla="*/ 0 w 2519362"/>
              <a:gd name="connsiteY31" fmla="*/ 2752725 h 3541395"/>
              <a:gd name="connsiteX0" fmla="*/ 0 w 2519362"/>
              <a:gd name="connsiteY0" fmla="*/ 2752725 h 3541395"/>
              <a:gd name="connsiteX1" fmla="*/ 203358 w 2519362"/>
              <a:gd name="connsiteY1" fmla="*/ 1954054 h 3541395"/>
              <a:gd name="connsiteX2" fmla="*/ 309562 w 2519362"/>
              <a:gd name="connsiteY2" fmla="*/ 1386840 h 3541395"/>
              <a:gd name="connsiteX3" fmla="*/ 396240 w 2519362"/>
              <a:gd name="connsiteY3" fmla="*/ 992029 h 3541395"/>
              <a:gd name="connsiteX4" fmla="*/ 443864 w 2519362"/>
              <a:gd name="connsiteY4" fmla="*/ 632460 h 3541395"/>
              <a:gd name="connsiteX5" fmla="*/ 450056 w 2519362"/>
              <a:gd name="connsiteY5" fmla="*/ 523398 h 3541395"/>
              <a:gd name="connsiteX6" fmla="*/ 530542 w 2519362"/>
              <a:gd name="connsiteY6" fmla="*/ 45720 h 3541395"/>
              <a:gd name="connsiteX7" fmla="*/ 606742 w 2519362"/>
              <a:gd name="connsiteY7" fmla="*/ 0 h 3541395"/>
              <a:gd name="connsiteX8" fmla="*/ 743902 w 2519362"/>
              <a:gd name="connsiteY8" fmla="*/ 76200 h 3541395"/>
              <a:gd name="connsiteX9" fmla="*/ 1002982 w 2519362"/>
              <a:gd name="connsiteY9" fmla="*/ 419100 h 3541395"/>
              <a:gd name="connsiteX10" fmla="*/ 1132522 w 2519362"/>
              <a:gd name="connsiteY10" fmla="*/ 830580 h 3541395"/>
              <a:gd name="connsiteX11" fmla="*/ 1323022 w 2519362"/>
              <a:gd name="connsiteY11" fmla="*/ 899160 h 3541395"/>
              <a:gd name="connsiteX12" fmla="*/ 1475422 w 2519362"/>
              <a:gd name="connsiteY12" fmla="*/ 1234440 h 3541395"/>
              <a:gd name="connsiteX13" fmla="*/ 1780222 w 2519362"/>
              <a:gd name="connsiteY13" fmla="*/ 1371600 h 3541395"/>
              <a:gd name="connsiteX14" fmla="*/ 1757362 w 2519362"/>
              <a:gd name="connsiteY14" fmla="*/ 1021080 h 3541395"/>
              <a:gd name="connsiteX15" fmla="*/ 2184082 w 2519362"/>
              <a:gd name="connsiteY15" fmla="*/ 1143000 h 3541395"/>
              <a:gd name="connsiteX16" fmla="*/ 2504122 w 2519362"/>
              <a:gd name="connsiteY16" fmla="*/ 1226820 h 3541395"/>
              <a:gd name="connsiteX17" fmla="*/ 2450782 w 2519362"/>
              <a:gd name="connsiteY17" fmla="*/ 1744980 h 3541395"/>
              <a:gd name="connsiteX18" fmla="*/ 2519362 w 2519362"/>
              <a:gd name="connsiteY18" fmla="*/ 2293620 h 3541395"/>
              <a:gd name="connsiteX19" fmla="*/ 2382202 w 2519362"/>
              <a:gd name="connsiteY19" fmla="*/ 2926080 h 3541395"/>
              <a:gd name="connsiteX20" fmla="*/ 2458402 w 2519362"/>
              <a:gd name="connsiteY20" fmla="*/ 3251835 h 3541395"/>
              <a:gd name="connsiteX21" fmla="*/ 2427446 w 2519362"/>
              <a:gd name="connsiteY21" fmla="*/ 3518535 h 3541395"/>
              <a:gd name="connsiteX22" fmla="*/ 2087879 w 2519362"/>
              <a:gd name="connsiteY22" fmla="*/ 3541395 h 3541395"/>
              <a:gd name="connsiteX23" fmla="*/ 2100262 w 2519362"/>
              <a:gd name="connsiteY23" fmla="*/ 2971800 h 3541395"/>
              <a:gd name="connsiteX24" fmla="*/ 2029777 w 2519362"/>
              <a:gd name="connsiteY24" fmla="*/ 2587943 h 3541395"/>
              <a:gd name="connsiteX25" fmla="*/ 1665922 w 2519362"/>
              <a:gd name="connsiteY25" fmla="*/ 2301240 h 3541395"/>
              <a:gd name="connsiteX26" fmla="*/ 1566862 w 2519362"/>
              <a:gd name="connsiteY26" fmla="*/ 2560320 h 3541395"/>
              <a:gd name="connsiteX27" fmla="*/ 1071562 w 2519362"/>
              <a:gd name="connsiteY27" fmla="*/ 2499360 h 3541395"/>
              <a:gd name="connsiteX28" fmla="*/ 934402 w 2519362"/>
              <a:gd name="connsiteY28" fmla="*/ 2575560 h 3541395"/>
              <a:gd name="connsiteX29" fmla="*/ 591502 w 2519362"/>
              <a:gd name="connsiteY29" fmla="*/ 2567940 h 3541395"/>
              <a:gd name="connsiteX30" fmla="*/ 210502 w 2519362"/>
              <a:gd name="connsiteY30" fmla="*/ 2727960 h 3541395"/>
              <a:gd name="connsiteX31" fmla="*/ 0 w 2519362"/>
              <a:gd name="connsiteY31" fmla="*/ 2752725 h 3541395"/>
              <a:gd name="connsiteX0" fmla="*/ 0 w 2519362"/>
              <a:gd name="connsiteY0" fmla="*/ 2752725 h 3541395"/>
              <a:gd name="connsiteX1" fmla="*/ 203358 w 2519362"/>
              <a:gd name="connsiteY1" fmla="*/ 1954054 h 3541395"/>
              <a:gd name="connsiteX2" fmla="*/ 309562 w 2519362"/>
              <a:gd name="connsiteY2" fmla="*/ 1386840 h 3541395"/>
              <a:gd name="connsiteX3" fmla="*/ 396240 w 2519362"/>
              <a:gd name="connsiteY3" fmla="*/ 992029 h 3541395"/>
              <a:gd name="connsiteX4" fmla="*/ 443864 w 2519362"/>
              <a:gd name="connsiteY4" fmla="*/ 632460 h 3541395"/>
              <a:gd name="connsiteX5" fmla="*/ 450056 w 2519362"/>
              <a:gd name="connsiteY5" fmla="*/ 523398 h 3541395"/>
              <a:gd name="connsiteX6" fmla="*/ 503396 w 2519362"/>
              <a:gd name="connsiteY6" fmla="*/ 422910 h 3541395"/>
              <a:gd name="connsiteX7" fmla="*/ 530542 w 2519362"/>
              <a:gd name="connsiteY7" fmla="*/ 45720 h 3541395"/>
              <a:gd name="connsiteX8" fmla="*/ 606742 w 2519362"/>
              <a:gd name="connsiteY8" fmla="*/ 0 h 3541395"/>
              <a:gd name="connsiteX9" fmla="*/ 743902 w 2519362"/>
              <a:gd name="connsiteY9" fmla="*/ 76200 h 3541395"/>
              <a:gd name="connsiteX10" fmla="*/ 1002982 w 2519362"/>
              <a:gd name="connsiteY10" fmla="*/ 419100 h 3541395"/>
              <a:gd name="connsiteX11" fmla="*/ 1132522 w 2519362"/>
              <a:gd name="connsiteY11" fmla="*/ 830580 h 3541395"/>
              <a:gd name="connsiteX12" fmla="*/ 1323022 w 2519362"/>
              <a:gd name="connsiteY12" fmla="*/ 899160 h 3541395"/>
              <a:gd name="connsiteX13" fmla="*/ 1475422 w 2519362"/>
              <a:gd name="connsiteY13" fmla="*/ 1234440 h 3541395"/>
              <a:gd name="connsiteX14" fmla="*/ 1780222 w 2519362"/>
              <a:gd name="connsiteY14" fmla="*/ 1371600 h 3541395"/>
              <a:gd name="connsiteX15" fmla="*/ 1757362 w 2519362"/>
              <a:gd name="connsiteY15" fmla="*/ 1021080 h 3541395"/>
              <a:gd name="connsiteX16" fmla="*/ 2184082 w 2519362"/>
              <a:gd name="connsiteY16" fmla="*/ 1143000 h 3541395"/>
              <a:gd name="connsiteX17" fmla="*/ 2504122 w 2519362"/>
              <a:gd name="connsiteY17" fmla="*/ 1226820 h 3541395"/>
              <a:gd name="connsiteX18" fmla="*/ 2450782 w 2519362"/>
              <a:gd name="connsiteY18" fmla="*/ 1744980 h 3541395"/>
              <a:gd name="connsiteX19" fmla="*/ 2519362 w 2519362"/>
              <a:gd name="connsiteY19" fmla="*/ 2293620 h 3541395"/>
              <a:gd name="connsiteX20" fmla="*/ 2382202 w 2519362"/>
              <a:gd name="connsiteY20" fmla="*/ 2926080 h 3541395"/>
              <a:gd name="connsiteX21" fmla="*/ 2458402 w 2519362"/>
              <a:gd name="connsiteY21" fmla="*/ 3251835 h 3541395"/>
              <a:gd name="connsiteX22" fmla="*/ 2427446 w 2519362"/>
              <a:gd name="connsiteY22" fmla="*/ 3518535 h 3541395"/>
              <a:gd name="connsiteX23" fmla="*/ 2087879 w 2519362"/>
              <a:gd name="connsiteY23" fmla="*/ 3541395 h 3541395"/>
              <a:gd name="connsiteX24" fmla="*/ 2100262 w 2519362"/>
              <a:gd name="connsiteY24" fmla="*/ 2971800 h 3541395"/>
              <a:gd name="connsiteX25" fmla="*/ 2029777 w 2519362"/>
              <a:gd name="connsiteY25" fmla="*/ 2587943 h 3541395"/>
              <a:gd name="connsiteX26" fmla="*/ 1665922 w 2519362"/>
              <a:gd name="connsiteY26" fmla="*/ 2301240 h 3541395"/>
              <a:gd name="connsiteX27" fmla="*/ 1566862 w 2519362"/>
              <a:gd name="connsiteY27" fmla="*/ 2560320 h 3541395"/>
              <a:gd name="connsiteX28" fmla="*/ 1071562 w 2519362"/>
              <a:gd name="connsiteY28" fmla="*/ 2499360 h 3541395"/>
              <a:gd name="connsiteX29" fmla="*/ 934402 w 2519362"/>
              <a:gd name="connsiteY29" fmla="*/ 2575560 h 3541395"/>
              <a:gd name="connsiteX30" fmla="*/ 591502 w 2519362"/>
              <a:gd name="connsiteY30" fmla="*/ 2567940 h 3541395"/>
              <a:gd name="connsiteX31" fmla="*/ 210502 w 2519362"/>
              <a:gd name="connsiteY31" fmla="*/ 2727960 h 3541395"/>
              <a:gd name="connsiteX32" fmla="*/ 0 w 2519362"/>
              <a:gd name="connsiteY32" fmla="*/ 2752725 h 3541395"/>
              <a:gd name="connsiteX0" fmla="*/ 0 w 2519362"/>
              <a:gd name="connsiteY0" fmla="*/ 2752725 h 3541395"/>
              <a:gd name="connsiteX1" fmla="*/ 203358 w 2519362"/>
              <a:gd name="connsiteY1" fmla="*/ 1954054 h 3541395"/>
              <a:gd name="connsiteX2" fmla="*/ 309562 w 2519362"/>
              <a:gd name="connsiteY2" fmla="*/ 1386840 h 3541395"/>
              <a:gd name="connsiteX3" fmla="*/ 396240 w 2519362"/>
              <a:gd name="connsiteY3" fmla="*/ 992029 h 3541395"/>
              <a:gd name="connsiteX4" fmla="*/ 443864 w 2519362"/>
              <a:gd name="connsiteY4" fmla="*/ 632460 h 3541395"/>
              <a:gd name="connsiteX5" fmla="*/ 450056 w 2519362"/>
              <a:gd name="connsiteY5" fmla="*/ 523398 h 3541395"/>
              <a:gd name="connsiteX6" fmla="*/ 503396 w 2519362"/>
              <a:gd name="connsiteY6" fmla="*/ 422910 h 3541395"/>
              <a:gd name="connsiteX7" fmla="*/ 530542 w 2519362"/>
              <a:gd name="connsiteY7" fmla="*/ 45720 h 3541395"/>
              <a:gd name="connsiteX8" fmla="*/ 606742 w 2519362"/>
              <a:gd name="connsiteY8" fmla="*/ 0 h 3541395"/>
              <a:gd name="connsiteX9" fmla="*/ 743902 w 2519362"/>
              <a:gd name="connsiteY9" fmla="*/ 76200 h 3541395"/>
              <a:gd name="connsiteX10" fmla="*/ 1002982 w 2519362"/>
              <a:gd name="connsiteY10" fmla="*/ 419100 h 3541395"/>
              <a:gd name="connsiteX11" fmla="*/ 1132522 w 2519362"/>
              <a:gd name="connsiteY11" fmla="*/ 830580 h 3541395"/>
              <a:gd name="connsiteX12" fmla="*/ 1323022 w 2519362"/>
              <a:gd name="connsiteY12" fmla="*/ 899160 h 3541395"/>
              <a:gd name="connsiteX13" fmla="*/ 1475422 w 2519362"/>
              <a:gd name="connsiteY13" fmla="*/ 1234440 h 3541395"/>
              <a:gd name="connsiteX14" fmla="*/ 1780222 w 2519362"/>
              <a:gd name="connsiteY14" fmla="*/ 1371600 h 3541395"/>
              <a:gd name="connsiteX15" fmla="*/ 1757362 w 2519362"/>
              <a:gd name="connsiteY15" fmla="*/ 1021080 h 3541395"/>
              <a:gd name="connsiteX16" fmla="*/ 2184082 w 2519362"/>
              <a:gd name="connsiteY16" fmla="*/ 1143000 h 3541395"/>
              <a:gd name="connsiteX17" fmla="*/ 2504122 w 2519362"/>
              <a:gd name="connsiteY17" fmla="*/ 1226820 h 3541395"/>
              <a:gd name="connsiteX18" fmla="*/ 2450782 w 2519362"/>
              <a:gd name="connsiteY18" fmla="*/ 1744980 h 3541395"/>
              <a:gd name="connsiteX19" fmla="*/ 2519362 w 2519362"/>
              <a:gd name="connsiteY19" fmla="*/ 2293620 h 3541395"/>
              <a:gd name="connsiteX20" fmla="*/ 2382202 w 2519362"/>
              <a:gd name="connsiteY20" fmla="*/ 2926080 h 3541395"/>
              <a:gd name="connsiteX21" fmla="*/ 2458402 w 2519362"/>
              <a:gd name="connsiteY21" fmla="*/ 3251835 h 3541395"/>
              <a:gd name="connsiteX22" fmla="*/ 2427446 w 2519362"/>
              <a:gd name="connsiteY22" fmla="*/ 3518535 h 3541395"/>
              <a:gd name="connsiteX23" fmla="*/ 2087879 w 2519362"/>
              <a:gd name="connsiteY23" fmla="*/ 3541395 h 3541395"/>
              <a:gd name="connsiteX24" fmla="*/ 2100262 w 2519362"/>
              <a:gd name="connsiteY24" fmla="*/ 2971800 h 3541395"/>
              <a:gd name="connsiteX25" fmla="*/ 2029777 w 2519362"/>
              <a:gd name="connsiteY25" fmla="*/ 2587943 h 3541395"/>
              <a:gd name="connsiteX26" fmla="*/ 1665922 w 2519362"/>
              <a:gd name="connsiteY26" fmla="*/ 2301240 h 3541395"/>
              <a:gd name="connsiteX27" fmla="*/ 1566862 w 2519362"/>
              <a:gd name="connsiteY27" fmla="*/ 2560320 h 3541395"/>
              <a:gd name="connsiteX28" fmla="*/ 1071562 w 2519362"/>
              <a:gd name="connsiteY28" fmla="*/ 2499360 h 3541395"/>
              <a:gd name="connsiteX29" fmla="*/ 934402 w 2519362"/>
              <a:gd name="connsiteY29" fmla="*/ 2575560 h 3541395"/>
              <a:gd name="connsiteX30" fmla="*/ 591502 w 2519362"/>
              <a:gd name="connsiteY30" fmla="*/ 2567940 h 3541395"/>
              <a:gd name="connsiteX31" fmla="*/ 210502 w 2519362"/>
              <a:gd name="connsiteY31" fmla="*/ 2727960 h 3541395"/>
              <a:gd name="connsiteX32" fmla="*/ 0 w 2519362"/>
              <a:gd name="connsiteY32" fmla="*/ 2752725 h 3541395"/>
              <a:gd name="connsiteX0" fmla="*/ 0 w 2519362"/>
              <a:gd name="connsiteY0" fmla="*/ 2759125 h 3547795"/>
              <a:gd name="connsiteX1" fmla="*/ 203358 w 2519362"/>
              <a:gd name="connsiteY1" fmla="*/ 1960454 h 3547795"/>
              <a:gd name="connsiteX2" fmla="*/ 309562 w 2519362"/>
              <a:gd name="connsiteY2" fmla="*/ 1393240 h 3547795"/>
              <a:gd name="connsiteX3" fmla="*/ 396240 w 2519362"/>
              <a:gd name="connsiteY3" fmla="*/ 998429 h 3547795"/>
              <a:gd name="connsiteX4" fmla="*/ 443864 w 2519362"/>
              <a:gd name="connsiteY4" fmla="*/ 638860 h 3547795"/>
              <a:gd name="connsiteX5" fmla="*/ 450056 w 2519362"/>
              <a:gd name="connsiteY5" fmla="*/ 529798 h 3547795"/>
              <a:gd name="connsiteX6" fmla="*/ 503396 w 2519362"/>
              <a:gd name="connsiteY6" fmla="*/ 429310 h 3547795"/>
              <a:gd name="connsiteX7" fmla="*/ 530542 w 2519362"/>
              <a:gd name="connsiteY7" fmla="*/ 52120 h 3547795"/>
              <a:gd name="connsiteX8" fmla="*/ 606742 w 2519362"/>
              <a:gd name="connsiteY8" fmla="*/ 6400 h 3547795"/>
              <a:gd name="connsiteX9" fmla="*/ 743902 w 2519362"/>
              <a:gd name="connsiteY9" fmla="*/ 82600 h 3547795"/>
              <a:gd name="connsiteX10" fmla="*/ 1002982 w 2519362"/>
              <a:gd name="connsiteY10" fmla="*/ 425500 h 3547795"/>
              <a:gd name="connsiteX11" fmla="*/ 1132522 w 2519362"/>
              <a:gd name="connsiteY11" fmla="*/ 836980 h 3547795"/>
              <a:gd name="connsiteX12" fmla="*/ 1323022 w 2519362"/>
              <a:gd name="connsiteY12" fmla="*/ 905560 h 3547795"/>
              <a:gd name="connsiteX13" fmla="*/ 1475422 w 2519362"/>
              <a:gd name="connsiteY13" fmla="*/ 1240840 h 3547795"/>
              <a:gd name="connsiteX14" fmla="*/ 1780222 w 2519362"/>
              <a:gd name="connsiteY14" fmla="*/ 1378000 h 3547795"/>
              <a:gd name="connsiteX15" fmla="*/ 1757362 w 2519362"/>
              <a:gd name="connsiteY15" fmla="*/ 1027480 h 3547795"/>
              <a:gd name="connsiteX16" fmla="*/ 2184082 w 2519362"/>
              <a:gd name="connsiteY16" fmla="*/ 1149400 h 3547795"/>
              <a:gd name="connsiteX17" fmla="*/ 2504122 w 2519362"/>
              <a:gd name="connsiteY17" fmla="*/ 1233220 h 3547795"/>
              <a:gd name="connsiteX18" fmla="*/ 2450782 w 2519362"/>
              <a:gd name="connsiteY18" fmla="*/ 1751380 h 3547795"/>
              <a:gd name="connsiteX19" fmla="*/ 2519362 w 2519362"/>
              <a:gd name="connsiteY19" fmla="*/ 2300020 h 3547795"/>
              <a:gd name="connsiteX20" fmla="*/ 2382202 w 2519362"/>
              <a:gd name="connsiteY20" fmla="*/ 2932480 h 3547795"/>
              <a:gd name="connsiteX21" fmla="*/ 2458402 w 2519362"/>
              <a:gd name="connsiteY21" fmla="*/ 3258235 h 3547795"/>
              <a:gd name="connsiteX22" fmla="*/ 2427446 w 2519362"/>
              <a:gd name="connsiteY22" fmla="*/ 3524935 h 3547795"/>
              <a:gd name="connsiteX23" fmla="*/ 2087879 w 2519362"/>
              <a:gd name="connsiteY23" fmla="*/ 3547795 h 3547795"/>
              <a:gd name="connsiteX24" fmla="*/ 2100262 w 2519362"/>
              <a:gd name="connsiteY24" fmla="*/ 2978200 h 3547795"/>
              <a:gd name="connsiteX25" fmla="*/ 2029777 w 2519362"/>
              <a:gd name="connsiteY25" fmla="*/ 2594343 h 3547795"/>
              <a:gd name="connsiteX26" fmla="*/ 1665922 w 2519362"/>
              <a:gd name="connsiteY26" fmla="*/ 2307640 h 3547795"/>
              <a:gd name="connsiteX27" fmla="*/ 1566862 w 2519362"/>
              <a:gd name="connsiteY27" fmla="*/ 2566720 h 3547795"/>
              <a:gd name="connsiteX28" fmla="*/ 1071562 w 2519362"/>
              <a:gd name="connsiteY28" fmla="*/ 2505760 h 3547795"/>
              <a:gd name="connsiteX29" fmla="*/ 934402 w 2519362"/>
              <a:gd name="connsiteY29" fmla="*/ 2581960 h 3547795"/>
              <a:gd name="connsiteX30" fmla="*/ 591502 w 2519362"/>
              <a:gd name="connsiteY30" fmla="*/ 2574340 h 3547795"/>
              <a:gd name="connsiteX31" fmla="*/ 210502 w 2519362"/>
              <a:gd name="connsiteY31" fmla="*/ 2734360 h 3547795"/>
              <a:gd name="connsiteX32" fmla="*/ 0 w 2519362"/>
              <a:gd name="connsiteY32" fmla="*/ 2759125 h 3547795"/>
              <a:gd name="connsiteX0" fmla="*/ 0 w 2519362"/>
              <a:gd name="connsiteY0" fmla="*/ 2767757 h 3556427"/>
              <a:gd name="connsiteX1" fmla="*/ 203358 w 2519362"/>
              <a:gd name="connsiteY1" fmla="*/ 1969086 h 3556427"/>
              <a:gd name="connsiteX2" fmla="*/ 309562 w 2519362"/>
              <a:gd name="connsiteY2" fmla="*/ 1401872 h 3556427"/>
              <a:gd name="connsiteX3" fmla="*/ 396240 w 2519362"/>
              <a:gd name="connsiteY3" fmla="*/ 1007061 h 3556427"/>
              <a:gd name="connsiteX4" fmla="*/ 443864 w 2519362"/>
              <a:gd name="connsiteY4" fmla="*/ 647492 h 3556427"/>
              <a:gd name="connsiteX5" fmla="*/ 450056 w 2519362"/>
              <a:gd name="connsiteY5" fmla="*/ 538430 h 3556427"/>
              <a:gd name="connsiteX6" fmla="*/ 503396 w 2519362"/>
              <a:gd name="connsiteY6" fmla="*/ 437942 h 3556427"/>
              <a:gd name="connsiteX7" fmla="*/ 530542 w 2519362"/>
              <a:gd name="connsiteY7" fmla="*/ 60752 h 3556427"/>
              <a:gd name="connsiteX8" fmla="*/ 606742 w 2519362"/>
              <a:gd name="connsiteY8" fmla="*/ 3126 h 3556427"/>
              <a:gd name="connsiteX9" fmla="*/ 743902 w 2519362"/>
              <a:gd name="connsiteY9" fmla="*/ 91232 h 3556427"/>
              <a:gd name="connsiteX10" fmla="*/ 1002982 w 2519362"/>
              <a:gd name="connsiteY10" fmla="*/ 434132 h 3556427"/>
              <a:gd name="connsiteX11" fmla="*/ 1132522 w 2519362"/>
              <a:gd name="connsiteY11" fmla="*/ 845612 h 3556427"/>
              <a:gd name="connsiteX12" fmla="*/ 1323022 w 2519362"/>
              <a:gd name="connsiteY12" fmla="*/ 914192 h 3556427"/>
              <a:gd name="connsiteX13" fmla="*/ 1475422 w 2519362"/>
              <a:gd name="connsiteY13" fmla="*/ 1249472 h 3556427"/>
              <a:gd name="connsiteX14" fmla="*/ 1780222 w 2519362"/>
              <a:gd name="connsiteY14" fmla="*/ 1386632 h 3556427"/>
              <a:gd name="connsiteX15" fmla="*/ 1757362 w 2519362"/>
              <a:gd name="connsiteY15" fmla="*/ 1036112 h 3556427"/>
              <a:gd name="connsiteX16" fmla="*/ 2184082 w 2519362"/>
              <a:gd name="connsiteY16" fmla="*/ 1158032 h 3556427"/>
              <a:gd name="connsiteX17" fmla="*/ 2504122 w 2519362"/>
              <a:gd name="connsiteY17" fmla="*/ 1241852 h 3556427"/>
              <a:gd name="connsiteX18" fmla="*/ 2450782 w 2519362"/>
              <a:gd name="connsiteY18" fmla="*/ 1760012 h 3556427"/>
              <a:gd name="connsiteX19" fmla="*/ 2519362 w 2519362"/>
              <a:gd name="connsiteY19" fmla="*/ 2308652 h 3556427"/>
              <a:gd name="connsiteX20" fmla="*/ 2382202 w 2519362"/>
              <a:gd name="connsiteY20" fmla="*/ 2941112 h 3556427"/>
              <a:gd name="connsiteX21" fmla="*/ 2458402 w 2519362"/>
              <a:gd name="connsiteY21" fmla="*/ 3266867 h 3556427"/>
              <a:gd name="connsiteX22" fmla="*/ 2427446 w 2519362"/>
              <a:gd name="connsiteY22" fmla="*/ 3533567 h 3556427"/>
              <a:gd name="connsiteX23" fmla="*/ 2087879 w 2519362"/>
              <a:gd name="connsiteY23" fmla="*/ 3556427 h 3556427"/>
              <a:gd name="connsiteX24" fmla="*/ 2100262 w 2519362"/>
              <a:gd name="connsiteY24" fmla="*/ 2986832 h 3556427"/>
              <a:gd name="connsiteX25" fmla="*/ 2029777 w 2519362"/>
              <a:gd name="connsiteY25" fmla="*/ 2602975 h 3556427"/>
              <a:gd name="connsiteX26" fmla="*/ 1665922 w 2519362"/>
              <a:gd name="connsiteY26" fmla="*/ 2316272 h 3556427"/>
              <a:gd name="connsiteX27" fmla="*/ 1566862 w 2519362"/>
              <a:gd name="connsiteY27" fmla="*/ 2575352 h 3556427"/>
              <a:gd name="connsiteX28" fmla="*/ 1071562 w 2519362"/>
              <a:gd name="connsiteY28" fmla="*/ 2514392 h 3556427"/>
              <a:gd name="connsiteX29" fmla="*/ 934402 w 2519362"/>
              <a:gd name="connsiteY29" fmla="*/ 2590592 h 3556427"/>
              <a:gd name="connsiteX30" fmla="*/ 591502 w 2519362"/>
              <a:gd name="connsiteY30" fmla="*/ 2582972 h 3556427"/>
              <a:gd name="connsiteX31" fmla="*/ 210502 w 2519362"/>
              <a:gd name="connsiteY31" fmla="*/ 2742992 h 3556427"/>
              <a:gd name="connsiteX32" fmla="*/ 0 w 2519362"/>
              <a:gd name="connsiteY32" fmla="*/ 2767757 h 3556427"/>
              <a:gd name="connsiteX0" fmla="*/ 0 w 2519362"/>
              <a:gd name="connsiteY0" fmla="*/ 2767757 h 3556427"/>
              <a:gd name="connsiteX1" fmla="*/ 203358 w 2519362"/>
              <a:gd name="connsiteY1" fmla="*/ 1969086 h 3556427"/>
              <a:gd name="connsiteX2" fmla="*/ 309562 w 2519362"/>
              <a:gd name="connsiteY2" fmla="*/ 1401872 h 3556427"/>
              <a:gd name="connsiteX3" fmla="*/ 396240 w 2519362"/>
              <a:gd name="connsiteY3" fmla="*/ 1007061 h 3556427"/>
              <a:gd name="connsiteX4" fmla="*/ 443864 w 2519362"/>
              <a:gd name="connsiteY4" fmla="*/ 647492 h 3556427"/>
              <a:gd name="connsiteX5" fmla="*/ 450056 w 2519362"/>
              <a:gd name="connsiteY5" fmla="*/ 538430 h 3556427"/>
              <a:gd name="connsiteX6" fmla="*/ 503396 w 2519362"/>
              <a:gd name="connsiteY6" fmla="*/ 437942 h 3556427"/>
              <a:gd name="connsiteX7" fmla="*/ 530542 w 2519362"/>
              <a:gd name="connsiteY7" fmla="*/ 60752 h 3556427"/>
              <a:gd name="connsiteX8" fmla="*/ 606742 w 2519362"/>
              <a:gd name="connsiteY8" fmla="*/ 3126 h 3556427"/>
              <a:gd name="connsiteX9" fmla="*/ 743902 w 2519362"/>
              <a:gd name="connsiteY9" fmla="*/ 91232 h 3556427"/>
              <a:gd name="connsiteX10" fmla="*/ 1002982 w 2519362"/>
              <a:gd name="connsiteY10" fmla="*/ 434132 h 3556427"/>
              <a:gd name="connsiteX11" fmla="*/ 1132522 w 2519362"/>
              <a:gd name="connsiteY11" fmla="*/ 845612 h 3556427"/>
              <a:gd name="connsiteX12" fmla="*/ 1323022 w 2519362"/>
              <a:gd name="connsiteY12" fmla="*/ 914192 h 3556427"/>
              <a:gd name="connsiteX13" fmla="*/ 1475422 w 2519362"/>
              <a:gd name="connsiteY13" fmla="*/ 1249472 h 3556427"/>
              <a:gd name="connsiteX14" fmla="*/ 1780222 w 2519362"/>
              <a:gd name="connsiteY14" fmla="*/ 1386632 h 3556427"/>
              <a:gd name="connsiteX15" fmla="*/ 1757362 w 2519362"/>
              <a:gd name="connsiteY15" fmla="*/ 1036112 h 3556427"/>
              <a:gd name="connsiteX16" fmla="*/ 2184082 w 2519362"/>
              <a:gd name="connsiteY16" fmla="*/ 1158032 h 3556427"/>
              <a:gd name="connsiteX17" fmla="*/ 2504122 w 2519362"/>
              <a:gd name="connsiteY17" fmla="*/ 1241852 h 3556427"/>
              <a:gd name="connsiteX18" fmla="*/ 2450782 w 2519362"/>
              <a:gd name="connsiteY18" fmla="*/ 1760012 h 3556427"/>
              <a:gd name="connsiteX19" fmla="*/ 2519362 w 2519362"/>
              <a:gd name="connsiteY19" fmla="*/ 2308652 h 3556427"/>
              <a:gd name="connsiteX20" fmla="*/ 2382202 w 2519362"/>
              <a:gd name="connsiteY20" fmla="*/ 2941112 h 3556427"/>
              <a:gd name="connsiteX21" fmla="*/ 2458402 w 2519362"/>
              <a:gd name="connsiteY21" fmla="*/ 3266867 h 3556427"/>
              <a:gd name="connsiteX22" fmla="*/ 2427446 w 2519362"/>
              <a:gd name="connsiteY22" fmla="*/ 3533567 h 3556427"/>
              <a:gd name="connsiteX23" fmla="*/ 2087879 w 2519362"/>
              <a:gd name="connsiteY23" fmla="*/ 3556427 h 3556427"/>
              <a:gd name="connsiteX24" fmla="*/ 2100262 w 2519362"/>
              <a:gd name="connsiteY24" fmla="*/ 2986832 h 3556427"/>
              <a:gd name="connsiteX25" fmla="*/ 2029777 w 2519362"/>
              <a:gd name="connsiteY25" fmla="*/ 2602975 h 3556427"/>
              <a:gd name="connsiteX26" fmla="*/ 1665922 w 2519362"/>
              <a:gd name="connsiteY26" fmla="*/ 2316272 h 3556427"/>
              <a:gd name="connsiteX27" fmla="*/ 1566862 w 2519362"/>
              <a:gd name="connsiteY27" fmla="*/ 2575352 h 3556427"/>
              <a:gd name="connsiteX28" fmla="*/ 1071562 w 2519362"/>
              <a:gd name="connsiteY28" fmla="*/ 2514392 h 3556427"/>
              <a:gd name="connsiteX29" fmla="*/ 934402 w 2519362"/>
              <a:gd name="connsiteY29" fmla="*/ 2590592 h 3556427"/>
              <a:gd name="connsiteX30" fmla="*/ 591502 w 2519362"/>
              <a:gd name="connsiteY30" fmla="*/ 2582972 h 3556427"/>
              <a:gd name="connsiteX31" fmla="*/ 210502 w 2519362"/>
              <a:gd name="connsiteY31" fmla="*/ 2742992 h 3556427"/>
              <a:gd name="connsiteX32" fmla="*/ 0 w 2519362"/>
              <a:gd name="connsiteY32" fmla="*/ 2767757 h 3556427"/>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30542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30542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20512"/>
              <a:gd name="connsiteY0" fmla="*/ 2764631 h 3553301"/>
              <a:gd name="connsiteX1" fmla="*/ 203358 w 2520512"/>
              <a:gd name="connsiteY1" fmla="*/ 1965960 h 3553301"/>
              <a:gd name="connsiteX2" fmla="*/ 309562 w 2520512"/>
              <a:gd name="connsiteY2" fmla="*/ 1398746 h 3553301"/>
              <a:gd name="connsiteX3" fmla="*/ 396240 w 2520512"/>
              <a:gd name="connsiteY3" fmla="*/ 1003935 h 3553301"/>
              <a:gd name="connsiteX4" fmla="*/ 443864 w 2520512"/>
              <a:gd name="connsiteY4" fmla="*/ 644366 h 3553301"/>
              <a:gd name="connsiteX5" fmla="*/ 450056 w 2520512"/>
              <a:gd name="connsiteY5" fmla="*/ 535304 h 3553301"/>
              <a:gd name="connsiteX6" fmla="*/ 503396 w 2520512"/>
              <a:gd name="connsiteY6" fmla="*/ 434816 h 3553301"/>
              <a:gd name="connsiteX7" fmla="*/ 521017 w 2520512"/>
              <a:gd name="connsiteY7" fmla="*/ 57626 h 3553301"/>
              <a:gd name="connsiteX8" fmla="*/ 606742 w 2520512"/>
              <a:gd name="connsiteY8" fmla="*/ 0 h 3553301"/>
              <a:gd name="connsiteX9" fmla="*/ 743902 w 2520512"/>
              <a:gd name="connsiteY9" fmla="*/ 88106 h 3553301"/>
              <a:gd name="connsiteX10" fmla="*/ 1002982 w 2520512"/>
              <a:gd name="connsiteY10" fmla="*/ 431006 h 3553301"/>
              <a:gd name="connsiteX11" fmla="*/ 1132522 w 2520512"/>
              <a:gd name="connsiteY11" fmla="*/ 842486 h 3553301"/>
              <a:gd name="connsiteX12" fmla="*/ 1323022 w 2520512"/>
              <a:gd name="connsiteY12" fmla="*/ 911066 h 3553301"/>
              <a:gd name="connsiteX13" fmla="*/ 1475422 w 2520512"/>
              <a:gd name="connsiteY13" fmla="*/ 1246346 h 3553301"/>
              <a:gd name="connsiteX14" fmla="*/ 1780222 w 2520512"/>
              <a:gd name="connsiteY14" fmla="*/ 1383506 h 3553301"/>
              <a:gd name="connsiteX15" fmla="*/ 1757362 w 2520512"/>
              <a:gd name="connsiteY15" fmla="*/ 1032986 h 3553301"/>
              <a:gd name="connsiteX16" fmla="*/ 2184082 w 2520512"/>
              <a:gd name="connsiteY16" fmla="*/ 1154906 h 3553301"/>
              <a:gd name="connsiteX17" fmla="*/ 2504122 w 2520512"/>
              <a:gd name="connsiteY17" fmla="*/ 1238726 h 3553301"/>
              <a:gd name="connsiteX18" fmla="*/ 2450782 w 2520512"/>
              <a:gd name="connsiteY18" fmla="*/ 1756886 h 3553301"/>
              <a:gd name="connsiteX19" fmla="*/ 2519362 w 2520512"/>
              <a:gd name="connsiteY19" fmla="*/ 2305526 h 3553301"/>
              <a:gd name="connsiteX20" fmla="*/ 2382202 w 2520512"/>
              <a:gd name="connsiteY20" fmla="*/ 2937986 h 3553301"/>
              <a:gd name="connsiteX21" fmla="*/ 2458402 w 2520512"/>
              <a:gd name="connsiteY21" fmla="*/ 3263741 h 3553301"/>
              <a:gd name="connsiteX22" fmla="*/ 2427446 w 2520512"/>
              <a:gd name="connsiteY22" fmla="*/ 3530441 h 3553301"/>
              <a:gd name="connsiteX23" fmla="*/ 2087879 w 2520512"/>
              <a:gd name="connsiteY23" fmla="*/ 3553301 h 3553301"/>
              <a:gd name="connsiteX24" fmla="*/ 2100262 w 2520512"/>
              <a:gd name="connsiteY24" fmla="*/ 2983706 h 3553301"/>
              <a:gd name="connsiteX25" fmla="*/ 2029777 w 2520512"/>
              <a:gd name="connsiteY25" fmla="*/ 2599849 h 3553301"/>
              <a:gd name="connsiteX26" fmla="*/ 1665922 w 2520512"/>
              <a:gd name="connsiteY26" fmla="*/ 2313146 h 3553301"/>
              <a:gd name="connsiteX27" fmla="*/ 1566862 w 2520512"/>
              <a:gd name="connsiteY27" fmla="*/ 2572226 h 3553301"/>
              <a:gd name="connsiteX28" fmla="*/ 1071562 w 2520512"/>
              <a:gd name="connsiteY28" fmla="*/ 2511266 h 3553301"/>
              <a:gd name="connsiteX29" fmla="*/ 934402 w 2520512"/>
              <a:gd name="connsiteY29" fmla="*/ 2587466 h 3553301"/>
              <a:gd name="connsiteX30" fmla="*/ 591502 w 2520512"/>
              <a:gd name="connsiteY30" fmla="*/ 2579846 h 3553301"/>
              <a:gd name="connsiteX31" fmla="*/ 210502 w 2520512"/>
              <a:gd name="connsiteY31" fmla="*/ 2739866 h 3553301"/>
              <a:gd name="connsiteX32" fmla="*/ 0 w 2520512"/>
              <a:gd name="connsiteY32" fmla="*/ 2764631 h 3553301"/>
              <a:gd name="connsiteX0" fmla="*/ 0 w 2520369"/>
              <a:gd name="connsiteY0" fmla="*/ 2764631 h 3553301"/>
              <a:gd name="connsiteX1" fmla="*/ 203358 w 2520369"/>
              <a:gd name="connsiteY1" fmla="*/ 1965960 h 3553301"/>
              <a:gd name="connsiteX2" fmla="*/ 309562 w 2520369"/>
              <a:gd name="connsiteY2" fmla="*/ 1398746 h 3553301"/>
              <a:gd name="connsiteX3" fmla="*/ 396240 w 2520369"/>
              <a:gd name="connsiteY3" fmla="*/ 1003935 h 3553301"/>
              <a:gd name="connsiteX4" fmla="*/ 443864 w 2520369"/>
              <a:gd name="connsiteY4" fmla="*/ 644366 h 3553301"/>
              <a:gd name="connsiteX5" fmla="*/ 450056 w 2520369"/>
              <a:gd name="connsiteY5" fmla="*/ 535304 h 3553301"/>
              <a:gd name="connsiteX6" fmla="*/ 503396 w 2520369"/>
              <a:gd name="connsiteY6" fmla="*/ 434816 h 3553301"/>
              <a:gd name="connsiteX7" fmla="*/ 521017 w 2520369"/>
              <a:gd name="connsiteY7" fmla="*/ 57626 h 3553301"/>
              <a:gd name="connsiteX8" fmla="*/ 606742 w 2520369"/>
              <a:gd name="connsiteY8" fmla="*/ 0 h 3553301"/>
              <a:gd name="connsiteX9" fmla="*/ 743902 w 2520369"/>
              <a:gd name="connsiteY9" fmla="*/ 88106 h 3553301"/>
              <a:gd name="connsiteX10" fmla="*/ 1002982 w 2520369"/>
              <a:gd name="connsiteY10" fmla="*/ 431006 h 3553301"/>
              <a:gd name="connsiteX11" fmla="*/ 1132522 w 2520369"/>
              <a:gd name="connsiteY11" fmla="*/ 842486 h 3553301"/>
              <a:gd name="connsiteX12" fmla="*/ 1323022 w 2520369"/>
              <a:gd name="connsiteY12" fmla="*/ 911066 h 3553301"/>
              <a:gd name="connsiteX13" fmla="*/ 1475422 w 2520369"/>
              <a:gd name="connsiteY13" fmla="*/ 1246346 h 3553301"/>
              <a:gd name="connsiteX14" fmla="*/ 1780222 w 2520369"/>
              <a:gd name="connsiteY14" fmla="*/ 1383506 h 3553301"/>
              <a:gd name="connsiteX15" fmla="*/ 1757362 w 2520369"/>
              <a:gd name="connsiteY15" fmla="*/ 1032986 h 3553301"/>
              <a:gd name="connsiteX16" fmla="*/ 2184082 w 2520369"/>
              <a:gd name="connsiteY16" fmla="*/ 1154906 h 3553301"/>
              <a:gd name="connsiteX17" fmla="*/ 2504122 w 2520369"/>
              <a:gd name="connsiteY17" fmla="*/ 1238726 h 3553301"/>
              <a:gd name="connsiteX18" fmla="*/ 2450782 w 2520369"/>
              <a:gd name="connsiteY18" fmla="*/ 1756886 h 3553301"/>
              <a:gd name="connsiteX19" fmla="*/ 2519362 w 2520369"/>
              <a:gd name="connsiteY19" fmla="*/ 2305526 h 3553301"/>
              <a:gd name="connsiteX20" fmla="*/ 2382202 w 2520369"/>
              <a:gd name="connsiteY20" fmla="*/ 2937986 h 3553301"/>
              <a:gd name="connsiteX21" fmla="*/ 2458402 w 2520369"/>
              <a:gd name="connsiteY21" fmla="*/ 3263741 h 3553301"/>
              <a:gd name="connsiteX22" fmla="*/ 2427446 w 2520369"/>
              <a:gd name="connsiteY22" fmla="*/ 3530441 h 3553301"/>
              <a:gd name="connsiteX23" fmla="*/ 2087879 w 2520369"/>
              <a:gd name="connsiteY23" fmla="*/ 3553301 h 3553301"/>
              <a:gd name="connsiteX24" fmla="*/ 2100262 w 2520369"/>
              <a:gd name="connsiteY24" fmla="*/ 2983706 h 3553301"/>
              <a:gd name="connsiteX25" fmla="*/ 2029777 w 2520369"/>
              <a:gd name="connsiteY25" fmla="*/ 2599849 h 3553301"/>
              <a:gd name="connsiteX26" fmla="*/ 1665922 w 2520369"/>
              <a:gd name="connsiteY26" fmla="*/ 2313146 h 3553301"/>
              <a:gd name="connsiteX27" fmla="*/ 1566862 w 2520369"/>
              <a:gd name="connsiteY27" fmla="*/ 2572226 h 3553301"/>
              <a:gd name="connsiteX28" fmla="*/ 1071562 w 2520369"/>
              <a:gd name="connsiteY28" fmla="*/ 2511266 h 3553301"/>
              <a:gd name="connsiteX29" fmla="*/ 934402 w 2520369"/>
              <a:gd name="connsiteY29" fmla="*/ 2587466 h 3553301"/>
              <a:gd name="connsiteX30" fmla="*/ 591502 w 2520369"/>
              <a:gd name="connsiteY30" fmla="*/ 2579846 h 3553301"/>
              <a:gd name="connsiteX31" fmla="*/ 210502 w 2520369"/>
              <a:gd name="connsiteY31" fmla="*/ 2739866 h 3553301"/>
              <a:gd name="connsiteX32" fmla="*/ 0 w 2520369"/>
              <a:gd name="connsiteY32" fmla="*/ 2764631 h 355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520369" h="3553301">
                <a:moveTo>
                  <a:pt x="0" y="2764631"/>
                </a:moveTo>
                <a:cubicBezTo>
                  <a:pt x="61436" y="2495232"/>
                  <a:pt x="141922" y="2235359"/>
                  <a:pt x="203358" y="1965960"/>
                </a:cubicBezTo>
                <a:lnTo>
                  <a:pt x="309562" y="1398746"/>
                </a:lnTo>
                <a:cubicBezTo>
                  <a:pt x="332898" y="1264761"/>
                  <a:pt x="372904" y="1137920"/>
                  <a:pt x="396240" y="1003935"/>
                </a:cubicBezTo>
                <a:cubicBezTo>
                  <a:pt x="410527" y="882491"/>
                  <a:pt x="429577" y="765810"/>
                  <a:pt x="443864" y="644366"/>
                </a:cubicBezTo>
                <a:cubicBezTo>
                  <a:pt x="443547" y="607218"/>
                  <a:pt x="450373" y="572452"/>
                  <a:pt x="450056" y="535304"/>
                </a:cubicBezTo>
                <a:cubicBezTo>
                  <a:pt x="458311" y="485139"/>
                  <a:pt x="495141" y="484981"/>
                  <a:pt x="503396" y="434816"/>
                </a:cubicBezTo>
                <a:cubicBezTo>
                  <a:pt x="509270" y="309086"/>
                  <a:pt x="531812" y="190499"/>
                  <a:pt x="521017" y="57626"/>
                </a:cubicBezTo>
                <a:cubicBezTo>
                  <a:pt x="547766" y="3810"/>
                  <a:pt x="568642" y="28813"/>
                  <a:pt x="606742" y="0"/>
                </a:cubicBezTo>
                <a:cubicBezTo>
                  <a:pt x="682784" y="81280"/>
                  <a:pt x="677862" y="18256"/>
                  <a:pt x="743902" y="88106"/>
                </a:cubicBezTo>
                <a:cubicBezTo>
                  <a:pt x="830262" y="202406"/>
                  <a:pt x="981522" y="390819"/>
                  <a:pt x="1002982" y="431006"/>
                </a:cubicBezTo>
                <a:cubicBezTo>
                  <a:pt x="1043158" y="506241"/>
                  <a:pt x="1079182" y="762476"/>
                  <a:pt x="1132522" y="842486"/>
                </a:cubicBezTo>
                <a:cubicBezTo>
                  <a:pt x="1185862" y="922496"/>
                  <a:pt x="1295881" y="894908"/>
                  <a:pt x="1323022" y="911066"/>
                </a:cubicBezTo>
                <a:cubicBezTo>
                  <a:pt x="1372302" y="940404"/>
                  <a:pt x="1399222" y="1167606"/>
                  <a:pt x="1475422" y="1246346"/>
                </a:cubicBezTo>
                <a:cubicBezTo>
                  <a:pt x="1551622" y="1325086"/>
                  <a:pt x="1733232" y="1419066"/>
                  <a:pt x="1780222" y="1383506"/>
                </a:cubicBezTo>
                <a:cubicBezTo>
                  <a:pt x="1827212" y="1347946"/>
                  <a:pt x="1708416" y="1081541"/>
                  <a:pt x="1757362" y="1032986"/>
                </a:cubicBezTo>
                <a:cubicBezTo>
                  <a:pt x="1794992" y="995656"/>
                  <a:pt x="2041842" y="1114266"/>
                  <a:pt x="2184082" y="1154906"/>
                </a:cubicBezTo>
                <a:lnTo>
                  <a:pt x="2504122" y="1238726"/>
                </a:lnTo>
                <a:cubicBezTo>
                  <a:pt x="2548572" y="1339056"/>
                  <a:pt x="2460148" y="1586230"/>
                  <a:pt x="2450782" y="1756886"/>
                </a:cubicBezTo>
                <a:cubicBezTo>
                  <a:pt x="2441038" y="1934437"/>
                  <a:pt x="2530792" y="2108676"/>
                  <a:pt x="2519362" y="2305526"/>
                </a:cubicBezTo>
                <a:lnTo>
                  <a:pt x="2382202" y="2937986"/>
                </a:lnTo>
                <a:cubicBezTo>
                  <a:pt x="2372042" y="3097688"/>
                  <a:pt x="2457913" y="3162990"/>
                  <a:pt x="2458402" y="3263741"/>
                </a:cubicBezTo>
                <a:cubicBezTo>
                  <a:pt x="2458836" y="3353237"/>
                  <a:pt x="2437765" y="3441541"/>
                  <a:pt x="2427446" y="3530441"/>
                </a:cubicBezTo>
                <a:lnTo>
                  <a:pt x="2087879" y="3553301"/>
                </a:lnTo>
                <a:cubicBezTo>
                  <a:pt x="2080576" y="3455828"/>
                  <a:pt x="2109946" y="3142615"/>
                  <a:pt x="2100262" y="2983706"/>
                </a:cubicBezTo>
                <a:cubicBezTo>
                  <a:pt x="2090578" y="2824797"/>
                  <a:pt x="2081855" y="2693274"/>
                  <a:pt x="2029777" y="2599849"/>
                </a:cubicBezTo>
                <a:cubicBezTo>
                  <a:pt x="1980041" y="2510626"/>
                  <a:pt x="1743074" y="2317750"/>
                  <a:pt x="1665922" y="2313146"/>
                </a:cubicBezTo>
                <a:cubicBezTo>
                  <a:pt x="1588770" y="2308542"/>
                  <a:pt x="1665922" y="2539206"/>
                  <a:pt x="1566862" y="2572226"/>
                </a:cubicBezTo>
                <a:cubicBezTo>
                  <a:pt x="1467802" y="2605246"/>
                  <a:pt x="1176972" y="2508726"/>
                  <a:pt x="1071562" y="2511266"/>
                </a:cubicBezTo>
                <a:cubicBezTo>
                  <a:pt x="966152" y="2513806"/>
                  <a:pt x="1014412" y="2576036"/>
                  <a:pt x="934402" y="2587466"/>
                </a:cubicBezTo>
                <a:cubicBezTo>
                  <a:pt x="854392" y="2598896"/>
                  <a:pt x="712152" y="2554446"/>
                  <a:pt x="591502" y="2579846"/>
                </a:cubicBezTo>
                <a:cubicBezTo>
                  <a:pt x="470852" y="2605246"/>
                  <a:pt x="309086" y="2709069"/>
                  <a:pt x="210502" y="2739866"/>
                </a:cubicBezTo>
                <a:cubicBezTo>
                  <a:pt x="111918" y="2770663"/>
                  <a:pt x="68580" y="2759551"/>
                  <a:pt x="0" y="2764631"/>
                </a:cubicBezTo>
                <a:close/>
              </a:path>
            </a:pathLst>
          </a:custGeom>
          <a:solidFill>
            <a:srgbClr val="7F64A2">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Box 12"/>
          <p:cNvSpPr txBox="1">
            <a:spLocks noChangeArrowheads="1"/>
          </p:cNvSpPr>
          <p:nvPr/>
        </p:nvSpPr>
        <p:spPr bwMode="auto">
          <a:xfrm>
            <a:off x="3431930" y="2478676"/>
            <a:ext cx="1250663"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kern="0" dirty="0">
                <a:solidFill>
                  <a:srgbClr val="FFFFFF"/>
                </a:solidFill>
                <a:effectLst>
                  <a:glow rad="76200">
                    <a:srgbClr val="000000">
                      <a:alpha val="60000"/>
                    </a:srgbClr>
                  </a:glow>
                </a:effectLst>
              </a:rPr>
              <a:t>Manasseh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
        <p:nvSpPr>
          <p:cNvPr id="12" name="Text Box 12"/>
          <p:cNvSpPr txBox="1">
            <a:spLocks noChangeArrowheads="1"/>
          </p:cNvSpPr>
          <p:nvPr/>
        </p:nvSpPr>
        <p:spPr bwMode="auto">
          <a:xfrm>
            <a:off x="2833119" y="5401366"/>
            <a:ext cx="793807"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dirty="0">
                <a:solidFill>
                  <a:srgbClr val="FFFFFF"/>
                </a:solidFill>
                <a:effectLst>
                  <a:glow rad="76200">
                    <a:srgbClr val="000000">
                      <a:alpha val="60000"/>
                    </a:srgbClr>
                  </a:glow>
                </a:effectLst>
              </a:rPr>
              <a:t>Judah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
        <p:nvSpPr>
          <p:cNvPr id="13" name="Text Box 12"/>
          <p:cNvSpPr txBox="1">
            <a:spLocks noChangeArrowheads="1"/>
          </p:cNvSpPr>
          <p:nvPr/>
        </p:nvSpPr>
        <p:spPr bwMode="auto">
          <a:xfrm>
            <a:off x="3473849" y="3676973"/>
            <a:ext cx="1056700"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dirty="0">
                <a:solidFill>
                  <a:srgbClr val="FFFFFF"/>
                </a:solidFill>
                <a:effectLst>
                  <a:glow rad="76200">
                    <a:srgbClr val="000000">
                      <a:alpha val="60000"/>
                    </a:srgbClr>
                  </a:glow>
                </a:effectLst>
              </a:rPr>
              <a:t>Ephraim</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
        <p:nvSpPr>
          <p:cNvPr id="14" name="Text Box 12"/>
          <p:cNvSpPr txBox="1">
            <a:spLocks noChangeArrowheads="1"/>
          </p:cNvSpPr>
          <p:nvPr/>
        </p:nvSpPr>
        <p:spPr bwMode="auto">
          <a:xfrm>
            <a:off x="3888786" y="4373122"/>
            <a:ext cx="1170513"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dirty="0">
                <a:solidFill>
                  <a:srgbClr val="FFFF00"/>
                </a:solidFill>
                <a:effectLst>
                  <a:glow rad="76200">
                    <a:srgbClr val="000000">
                      <a:alpha val="60000"/>
                    </a:srgbClr>
                  </a:glow>
                </a:effectLst>
              </a:rPr>
              <a:t>Benjamin</a:t>
            </a:r>
            <a:endParaRPr kumimoji="0" lang="en-US" sz="2000" b="0" i="0" u="none" strike="noStrike" kern="0" cap="none" spc="0" normalizeH="0" baseline="0" noProof="0" dirty="0">
              <a:ln>
                <a:noFill/>
              </a:ln>
              <a:solidFill>
                <a:srgbClr val="FFFF00"/>
              </a:solidFill>
              <a:effectLst>
                <a:glow rad="76200">
                  <a:srgbClr val="000000">
                    <a:alpha val="60000"/>
                  </a:srgbClr>
                </a:glow>
              </a:effectLst>
              <a:uLnTx/>
              <a:uFillTx/>
            </a:endParaRPr>
          </a:p>
        </p:txBody>
      </p:sp>
    </p:spTree>
    <p:extLst>
      <p:ext uri="{BB962C8B-B14F-4D97-AF65-F5344CB8AC3E}">
        <p14:creationId xmlns:p14="http://schemas.microsoft.com/office/powerpoint/2010/main" val="34541448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ethlehem, Rachel's Tomb, on road near Bethlehem, mat05904"/>
          <p:cNvPicPr preferRelativeResize="0">
            <a:picLocks noChangeAspect="1" noChangeArrowheads="1"/>
          </p:cNvPicPr>
          <p:nvPr>
            <p:custDataLst>
              <p:tags r:id="rId1"/>
            </p:custDataLst>
          </p:nvPr>
        </p:nvPicPr>
        <p:blipFill>
          <a:blip r:embed="rId4"/>
          <a:srcRect/>
          <a:stretch>
            <a:fillRect/>
          </a:stretch>
        </p:blipFill>
        <p:spPr bwMode="auto">
          <a:xfrm>
            <a:off x="-4763" y="407987"/>
            <a:ext cx="9148763" cy="6145213"/>
          </a:xfrm>
          <a:prstGeom prst="rect">
            <a:avLst/>
          </a:prstGeom>
          <a:noFill/>
          <a:ln w="9525">
            <a:noFill/>
            <a:miter lim="800000"/>
            <a:headEnd/>
            <a:tailEnd/>
          </a:ln>
          <a:effectLst/>
        </p:spPr>
      </p:pic>
      <p:sp>
        <p:nvSpPr>
          <p:cNvPr id="2" name="Text Placeholder 1"/>
          <p:cNvSpPr>
            <a:spLocks noGrp="1"/>
          </p:cNvSpPr>
          <p:nvPr>
            <p:ph type="body" sz="quarter" idx="10"/>
          </p:nvPr>
        </p:nvSpPr>
        <p:spPr/>
        <p:txBody>
          <a:bodyPr/>
          <a:lstStyle/>
          <a:p>
            <a:r>
              <a:rPr lang="en-US" dirty="0"/>
              <a:t>Rachel’s Tomb, on the road near Bethlehem</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Circumcised the eighth day, of the race of Israel, of the tribe of Benjamin</a:t>
            </a:r>
          </a:p>
        </p:txBody>
      </p:sp>
    </p:spTree>
    <p:extLst>
      <p:ext uri="{BB962C8B-B14F-4D97-AF65-F5344CB8AC3E}">
        <p14:creationId xmlns:p14="http://schemas.microsoft.com/office/powerpoint/2010/main" val="2989630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Todd\Desktop\Files\sr pics\photobiblesr\Rachel's Tomb, pcm02713.jpg"/>
          <p:cNvPicPr>
            <a:picLocks noChangeAspect="1" noChangeArrowheads="1"/>
          </p:cNvPicPr>
          <p:nvPr/>
        </p:nvPicPr>
        <p:blipFill rotWithShape="1">
          <a:blip r:embed="rId3">
            <a:extLst>
              <a:ext uri="{28A0092B-C50C-407E-A947-70E740481C1C}">
                <a14:useLocalDpi xmlns:a14="http://schemas.microsoft.com/office/drawing/2010/main" val="0"/>
              </a:ext>
            </a:extLst>
          </a:blip>
          <a:srcRect t="-1" b="8109"/>
          <a:stretch/>
        </p:blipFill>
        <p:spPr bwMode="auto">
          <a:xfrm>
            <a:off x="0" y="369332"/>
            <a:ext cx="9144001" cy="615011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Rachel’s Tomb, on the road near Bethlehem</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Circumcised the eighth day, of the race of Israel, of the tribe of Benjamin</a:t>
            </a:r>
          </a:p>
        </p:txBody>
      </p:sp>
    </p:spTree>
    <p:extLst>
      <p:ext uri="{BB962C8B-B14F-4D97-AF65-F5344CB8AC3E}">
        <p14:creationId xmlns:p14="http://schemas.microsoft.com/office/powerpoint/2010/main" val="28619904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192"/>
            <a:ext cx="9144000" cy="6071616"/>
          </a:xfrm>
          <a:prstGeom prst="rect">
            <a:avLst/>
          </a:prstGeom>
        </p:spPr>
      </p:pic>
      <p:sp>
        <p:nvSpPr>
          <p:cNvPr id="2" name="Text Placeholder 1"/>
          <p:cNvSpPr>
            <a:spLocks noGrp="1"/>
          </p:cNvSpPr>
          <p:nvPr>
            <p:ph type="body" sz="quarter" idx="10"/>
          </p:nvPr>
        </p:nvSpPr>
        <p:spPr/>
        <p:txBody>
          <a:bodyPr/>
          <a:lstStyle/>
          <a:p>
            <a:r>
              <a:rPr lang="en-US" dirty="0"/>
              <a:t>Entrance to Rachel’s Tomb</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Circumcised the eighth day, of the race of Israel, of the tribe of Benjamin</a:t>
            </a:r>
          </a:p>
        </p:txBody>
      </p:sp>
    </p:spTree>
    <p:extLst>
      <p:ext uri="{BB962C8B-B14F-4D97-AF65-F5344CB8AC3E}">
        <p14:creationId xmlns:p14="http://schemas.microsoft.com/office/powerpoint/2010/main" val="23198121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3FD87B62-D597-438E-AECB-9A3DC9CD47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DA995DC8-40B2-44E9-8182-7DCD857FE9A4}"/>
              </a:ext>
            </a:extLst>
          </p:cNvPr>
          <p:cNvSpPr>
            <a:spLocks noGrp="1"/>
          </p:cNvSpPr>
          <p:nvPr>
            <p:ph type="body" sz="quarter" idx="10"/>
          </p:nvPr>
        </p:nvSpPr>
        <p:spPr/>
        <p:txBody>
          <a:bodyPr/>
          <a:lstStyle/>
          <a:p>
            <a:r>
              <a:rPr lang="en-US" dirty="0"/>
              <a:t>Inscription in the tomb of Rabbi Gamaliel at Beth </a:t>
            </a:r>
            <a:r>
              <a:rPr lang="en-US" dirty="0" err="1"/>
              <a:t>Shearim</a:t>
            </a:r>
            <a:r>
              <a:rPr lang="en-US" dirty="0"/>
              <a:t>, 1st century AD</a:t>
            </a:r>
          </a:p>
        </p:txBody>
      </p:sp>
      <p:sp>
        <p:nvSpPr>
          <p:cNvPr id="3" name="Text Placeholder 2">
            <a:extLst>
              <a:ext uri="{FF2B5EF4-FFF2-40B4-BE49-F238E27FC236}">
                <a16:creationId xmlns:a16="http://schemas.microsoft.com/office/drawing/2014/main" id="{789FC12F-EED9-4CD2-B7B1-B17E476BA24F}"/>
              </a:ext>
            </a:extLst>
          </p:cNvPr>
          <p:cNvSpPr>
            <a:spLocks noGrp="1"/>
          </p:cNvSpPr>
          <p:nvPr>
            <p:ph type="body" sz="quarter" idx="12"/>
          </p:nvPr>
        </p:nvSpPr>
        <p:spPr/>
        <p:txBody>
          <a:bodyPr/>
          <a:lstStyle/>
          <a:p>
            <a:r>
              <a:rPr lang="en-US" dirty="0"/>
              <a:t>3:5</a:t>
            </a:r>
          </a:p>
        </p:txBody>
      </p:sp>
      <p:sp>
        <p:nvSpPr>
          <p:cNvPr id="4" name="Title 3">
            <a:extLst>
              <a:ext uri="{FF2B5EF4-FFF2-40B4-BE49-F238E27FC236}">
                <a16:creationId xmlns:a16="http://schemas.microsoft.com/office/drawing/2014/main" id="{60D33A47-9C0A-4EA8-A06B-146FD9D2EA2D}"/>
              </a:ext>
            </a:extLst>
          </p:cNvPr>
          <p:cNvSpPr>
            <a:spLocks noGrp="1"/>
          </p:cNvSpPr>
          <p:nvPr>
            <p:ph type="title"/>
          </p:nvPr>
        </p:nvSpPr>
        <p:spPr/>
        <p:txBody>
          <a:bodyPr/>
          <a:lstStyle/>
          <a:p>
            <a:r>
              <a:rPr lang="en-US" dirty="0"/>
              <a:t>A Hebrew of Hebrews</a:t>
            </a:r>
          </a:p>
        </p:txBody>
      </p:sp>
    </p:spTree>
    <p:extLst>
      <p:ext uri="{BB962C8B-B14F-4D97-AF65-F5344CB8AC3E}">
        <p14:creationId xmlns:p14="http://schemas.microsoft.com/office/powerpoint/2010/main" val="29832691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2BB72C39-832A-46D8-9CE5-616871F850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DA995DC8-40B2-44E9-8182-7DCD857FE9A4}"/>
              </a:ext>
            </a:extLst>
          </p:cNvPr>
          <p:cNvSpPr>
            <a:spLocks noGrp="1"/>
          </p:cNvSpPr>
          <p:nvPr>
            <p:ph type="body" sz="quarter" idx="10"/>
          </p:nvPr>
        </p:nvSpPr>
        <p:spPr/>
        <p:txBody>
          <a:bodyPr/>
          <a:lstStyle/>
          <a:p>
            <a:r>
              <a:rPr lang="en-US" dirty="0"/>
              <a:t>Inscription in the tomb of Rabbi Gamaliel at Beth </a:t>
            </a:r>
            <a:r>
              <a:rPr lang="en-US" dirty="0" err="1"/>
              <a:t>Shearim</a:t>
            </a:r>
            <a:r>
              <a:rPr lang="en-US" dirty="0"/>
              <a:t>, 1st century AD</a:t>
            </a:r>
          </a:p>
        </p:txBody>
      </p:sp>
      <p:sp>
        <p:nvSpPr>
          <p:cNvPr id="3" name="Text Placeholder 2">
            <a:extLst>
              <a:ext uri="{FF2B5EF4-FFF2-40B4-BE49-F238E27FC236}">
                <a16:creationId xmlns:a16="http://schemas.microsoft.com/office/drawing/2014/main" id="{789FC12F-EED9-4CD2-B7B1-B17E476BA24F}"/>
              </a:ext>
            </a:extLst>
          </p:cNvPr>
          <p:cNvSpPr>
            <a:spLocks noGrp="1"/>
          </p:cNvSpPr>
          <p:nvPr>
            <p:ph type="body" sz="quarter" idx="12"/>
          </p:nvPr>
        </p:nvSpPr>
        <p:spPr/>
        <p:txBody>
          <a:bodyPr/>
          <a:lstStyle/>
          <a:p>
            <a:r>
              <a:rPr lang="en-US" dirty="0"/>
              <a:t>3:5</a:t>
            </a:r>
          </a:p>
        </p:txBody>
      </p:sp>
      <p:sp>
        <p:nvSpPr>
          <p:cNvPr id="4" name="Title 3">
            <a:extLst>
              <a:ext uri="{FF2B5EF4-FFF2-40B4-BE49-F238E27FC236}">
                <a16:creationId xmlns:a16="http://schemas.microsoft.com/office/drawing/2014/main" id="{60D33A47-9C0A-4EA8-A06B-146FD9D2EA2D}"/>
              </a:ext>
            </a:extLst>
          </p:cNvPr>
          <p:cNvSpPr>
            <a:spLocks noGrp="1"/>
          </p:cNvSpPr>
          <p:nvPr>
            <p:ph type="title"/>
          </p:nvPr>
        </p:nvSpPr>
        <p:spPr/>
        <p:txBody>
          <a:bodyPr/>
          <a:lstStyle/>
          <a:p>
            <a:r>
              <a:rPr lang="en-US" dirty="0"/>
              <a:t>A Hebrew of Hebrews</a:t>
            </a:r>
          </a:p>
        </p:txBody>
      </p:sp>
    </p:spTree>
    <p:extLst>
      <p:ext uri="{BB962C8B-B14F-4D97-AF65-F5344CB8AC3E}">
        <p14:creationId xmlns:p14="http://schemas.microsoft.com/office/powerpoint/2010/main" val="39857879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38A1C41-9B7F-4A62-BCB2-6C5A827F8F93}"/>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r="3226"/>
          <a:stretch/>
        </p:blipFill>
        <p:spPr>
          <a:xfrm>
            <a:off x="0" y="561289"/>
            <a:ext cx="9144000" cy="5735422"/>
          </a:xfrm>
          <a:prstGeom prst="rect">
            <a:avLst/>
          </a:prstGeom>
        </p:spPr>
      </p:pic>
      <p:sp>
        <p:nvSpPr>
          <p:cNvPr id="2" name="Text Placeholder 1">
            <a:extLst>
              <a:ext uri="{FF2B5EF4-FFF2-40B4-BE49-F238E27FC236}">
                <a16:creationId xmlns:a16="http://schemas.microsoft.com/office/drawing/2014/main" id="{15ADC7AF-F5FD-4429-9A65-75067CD63AA8}"/>
              </a:ext>
            </a:extLst>
          </p:cNvPr>
          <p:cNvSpPr>
            <a:spLocks noGrp="1"/>
          </p:cNvSpPr>
          <p:nvPr>
            <p:ph type="body" sz="quarter" idx="10"/>
          </p:nvPr>
        </p:nvSpPr>
        <p:spPr/>
        <p:txBody>
          <a:bodyPr/>
          <a:lstStyle/>
          <a:p>
            <a:r>
              <a:rPr lang="en-US" dirty="0"/>
              <a:t>Theodotos Inscription, from a synagogue in Jerusalem, 1st century BC</a:t>
            </a:r>
          </a:p>
        </p:txBody>
      </p:sp>
      <p:sp>
        <p:nvSpPr>
          <p:cNvPr id="3" name="Text Placeholder 2">
            <a:extLst>
              <a:ext uri="{FF2B5EF4-FFF2-40B4-BE49-F238E27FC236}">
                <a16:creationId xmlns:a16="http://schemas.microsoft.com/office/drawing/2014/main" id="{AF7265AF-1C80-441D-9B48-58B7B91ECC62}"/>
              </a:ext>
            </a:extLst>
          </p:cNvPr>
          <p:cNvSpPr>
            <a:spLocks noGrp="1"/>
          </p:cNvSpPr>
          <p:nvPr>
            <p:ph type="body" sz="quarter" idx="12"/>
          </p:nvPr>
        </p:nvSpPr>
        <p:spPr/>
        <p:txBody>
          <a:bodyPr/>
          <a:lstStyle/>
          <a:p>
            <a:r>
              <a:rPr lang="en-US" dirty="0"/>
              <a:t>3:5</a:t>
            </a:r>
          </a:p>
        </p:txBody>
      </p:sp>
      <p:sp>
        <p:nvSpPr>
          <p:cNvPr id="4" name="Title 3">
            <a:extLst>
              <a:ext uri="{FF2B5EF4-FFF2-40B4-BE49-F238E27FC236}">
                <a16:creationId xmlns:a16="http://schemas.microsoft.com/office/drawing/2014/main" id="{6CCA3783-208F-4AB4-AE11-E515064B8A71}"/>
              </a:ext>
            </a:extLst>
          </p:cNvPr>
          <p:cNvSpPr>
            <a:spLocks noGrp="1"/>
          </p:cNvSpPr>
          <p:nvPr>
            <p:ph type="title"/>
          </p:nvPr>
        </p:nvSpPr>
        <p:spPr/>
        <p:txBody>
          <a:bodyPr/>
          <a:lstStyle/>
          <a:p>
            <a:r>
              <a:rPr lang="en-US" dirty="0"/>
              <a:t>A Hebrew of Hebrews</a:t>
            </a:r>
          </a:p>
        </p:txBody>
      </p:sp>
    </p:spTree>
    <p:extLst>
      <p:ext uri="{BB962C8B-B14F-4D97-AF65-F5344CB8AC3E}">
        <p14:creationId xmlns:p14="http://schemas.microsoft.com/office/powerpoint/2010/main" val="26851217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529CBAFF-FBAB-4E31-8059-C07B74DACE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7791" y="317435"/>
            <a:ext cx="6928419" cy="6223131"/>
          </a:xfrm>
          <a:prstGeom prst="rect">
            <a:avLst/>
          </a:prstGeom>
        </p:spPr>
      </p:pic>
      <p:sp>
        <p:nvSpPr>
          <p:cNvPr id="2" name="Text Placeholder 1">
            <a:extLst>
              <a:ext uri="{FF2B5EF4-FFF2-40B4-BE49-F238E27FC236}">
                <a16:creationId xmlns:a16="http://schemas.microsoft.com/office/drawing/2014/main" id="{6CEB8AAF-59FE-4FB6-B338-21B3E286176A}"/>
              </a:ext>
            </a:extLst>
          </p:cNvPr>
          <p:cNvSpPr>
            <a:spLocks noGrp="1"/>
          </p:cNvSpPr>
          <p:nvPr>
            <p:ph type="body" sz="quarter" idx="10"/>
          </p:nvPr>
        </p:nvSpPr>
        <p:spPr/>
        <p:txBody>
          <a:bodyPr/>
          <a:lstStyle/>
          <a:p>
            <a:r>
              <a:rPr lang="en-US" dirty="0"/>
              <a:t>Jewish plaque in Greek recording a temple donation by an official, early 2nd century AD</a:t>
            </a:r>
          </a:p>
        </p:txBody>
      </p:sp>
      <p:sp>
        <p:nvSpPr>
          <p:cNvPr id="3" name="Text Placeholder 2">
            <a:extLst>
              <a:ext uri="{FF2B5EF4-FFF2-40B4-BE49-F238E27FC236}">
                <a16:creationId xmlns:a16="http://schemas.microsoft.com/office/drawing/2014/main" id="{F6E900CF-B4AB-4205-B27D-A092DEC21434}"/>
              </a:ext>
            </a:extLst>
          </p:cNvPr>
          <p:cNvSpPr>
            <a:spLocks noGrp="1"/>
          </p:cNvSpPr>
          <p:nvPr>
            <p:ph type="body" sz="quarter" idx="12"/>
          </p:nvPr>
        </p:nvSpPr>
        <p:spPr/>
        <p:txBody>
          <a:bodyPr/>
          <a:lstStyle/>
          <a:p>
            <a:r>
              <a:rPr lang="en-US" dirty="0"/>
              <a:t>3:5</a:t>
            </a:r>
          </a:p>
        </p:txBody>
      </p:sp>
      <p:sp>
        <p:nvSpPr>
          <p:cNvPr id="4" name="Title 3">
            <a:extLst>
              <a:ext uri="{FF2B5EF4-FFF2-40B4-BE49-F238E27FC236}">
                <a16:creationId xmlns:a16="http://schemas.microsoft.com/office/drawing/2014/main" id="{D7E4CE63-BAFE-42EE-B864-F5EB13A32FFD}"/>
              </a:ext>
            </a:extLst>
          </p:cNvPr>
          <p:cNvSpPr>
            <a:spLocks noGrp="1"/>
          </p:cNvSpPr>
          <p:nvPr>
            <p:ph type="title"/>
          </p:nvPr>
        </p:nvSpPr>
        <p:spPr/>
        <p:txBody>
          <a:bodyPr/>
          <a:lstStyle/>
          <a:p>
            <a:r>
              <a:rPr lang="en-US" dirty="0"/>
              <a:t>A Hebrew of Hebrews</a:t>
            </a:r>
          </a:p>
        </p:txBody>
      </p:sp>
    </p:spTree>
    <p:extLst>
      <p:ext uri="{BB962C8B-B14F-4D97-AF65-F5344CB8AC3E}">
        <p14:creationId xmlns:p14="http://schemas.microsoft.com/office/powerpoint/2010/main" val="32928117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FB398AA-394F-4A22-BCB5-8A7131E4B0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0380" y="369332"/>
            <a:ext cx="7038722" cy="6150340"/>
          </a:xfrm>
          <a:prstGeom prst="rect">
            <a:avLst/>
          </a:prstGeom>
        </p:spPr>
      </p:pic>
      <p:sp>
        <p:nvSpPr>
          <p:cNvPr id="3" name="Text Placeholder 2"/>
          <p:cNvSpPr>
            <a:spLocks noGrp="1"/>
          </p:cNvSpPr>
          <p:nvPr>
            <p:ph type="body" sz="quarter" idx="10"/>
          </p:nvPr>
        </p:nvSpPr>
        <p:spPr/>
        <p:txBody>
          <a:bodyPr/>
          <a:lstStyle/>
          <a:p>
            <a:r>
              <a:rPr lang="en-US" dirty="0"/>
              <a:t>“Synagogue of the Hebrews” inscription in Greek, from Corinth</a:t>
            </a:r>
          </a:p>
        </p:txBody>
      </p:sp>
      <p:sp>
        <p:nvSpPr>
          <p:cNvPr id="4" name="Text Placeholder 3"/>
          <p:cNvSpPr>
            <a:spLocks noGrp="1"/>
          </p:cNvSpPr>
          <p:nvPr>
            <p:ph type="body" sz="quarter" idx="12"/>
          </p:nvPr>
        </p:nvSpPr>
        <p:spPr/>
        <p:txBody>
          <a:bodyPr/>
          <a:lstStyle/>
          <a:p>
            <a:r>
              <a:rPr lang="en-US" dirty="0"/>
              <a:t>3:5</a:t>
            </a:r>
          </a:p>
        </p:txBody>
      </p:sp>
      <p:sp>
        <p:nvSpPr>
          <p:cNvPr id="2" name="Title 1"/>
          <p:cNvSpPr>
            <a:spLocks noGrp="1"/>
          </p:cNvSpPr>
          <p:nvPr>
            <p:ph type="title"/>
          </p:nvPr>
        </p:nvSpPr>
        <p:spPr/>
        <p:txBody>
          <a:bodyPr/>
          <a:lstStyle/>
          <a:p>
            <a:r>
              <a:rPr lang="en-US" dirty="0"/>
              <a:t>A Hebrew of Hebrews</a:t>
            </a:r>
          </a:p>
        </p:txBody>
      </p:sp>
    </p:spTree>
    <p:extLst>
      <p:ext uri="{BB962C8B-B14F-4D97-AF65-F5344CB8AC3E}">
        <p14:creationId xmlns:p14="http://schemas.microsoft.com/office/powerpoint/2010/main" val="3060342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04 0Adds 2012\19 Museum\Rome Museums\Naples Museum\Coins\Painting of waxed and styled tablet, from Pompeii, tb051517088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16000"/>
                    </a14:imgEffect>
                  </a14:imgLayer>
                </a14:imgProps>
              </a:ext>
              <a:ext uri="{28A0092B-C50C-407E-A947-70E740481C1C}">
                <a14:useLocalDpi xmlns:a14="http://schemas.microsoft.com/office/drawing/2010/main" val="0"/>
              </a:ext>
            </a:extLst>
          </a:blip>
          <a:srcRect l="8438" t="13700" r="14902" b="12328"/>
          <a:stretch/>
        </p:blipFill>
        <p:spPr bwMode="auto">
          <a:xfrm>
            <a:off x="0" y="369331"/>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Fresco of a wax tablet and stylus, from Pompeii, 1st century AD</a:t>
            </a:r>
          </a:p>
        </p:txBody>
      </p:sp>
      <p:sp>
        <p:nvSpPr>
          <p:cNvPr id="4" name="Text Placeholder 3"/>
          <p:cNvSpPr>
            <a:spLocks noGrp="1"/>
          </p:cNvSpPr>
          <p:nvPr>
            <p:ph type="body" sz="quarter" idx="12"/>
          </p:nvPr>
        </p:nvSpPr>
        <p:spPr/>
        <p:txBody>
          <a:bodyPr/>
          <a:lstStyle/>
          <a:p>
            <a:r>
              <a:rPr lang="en-US" dirty="0"/>
              <a:t>3:1</a:t>
            </a:r>
          </a:p>
        </p:txBody>
      </p:sp>
      <p:sp>
        <p:nvSpPr>
          <p:cNvPr id="2" name="Title 1"/>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37758571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6488" b="6047"/>
          <a:stretch/>
        </p:blipFill>
        <p:spPr>
          <a:xfrm>
            <a:off x="0" y="369332"/>
            <a:ext cx="9144000" cy="6150340"/>
          </a:xfrm>
          <a:prstGeom prst="rect">
            <a:avLst/>
          </a:prstGeom>
        </p:spPr>
      </p:pic>
      <p:sp>
        <p:nvSpPr>
          <p:cNvPr id="2" name="Text Placeholder 1"/>
          <p:cNvSpPr>
            <a:spLocks noGrp="1"/>
          </p:cNvSpPr>
          <p:nvPr>
            <p:ph type="body" sz="quarter" idx="10"/>
          </p:nvPr>
        </p:nvSpPr>
        <p:spPr/>
        <p:txBody>
          <a:bodyPr/>
          <a:lstStyle/>
          <a:p>
            <a:r>
              <a:rPr lang="en-US" dirty="0"/>
              <a:t>Father and son at the Priestly Blessing during the Feast of Tabernacles at the Western Wall</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A Hebrew of Hebrews</a:t>
            </a:r>
          </a:p>
        </p:txBody>
      </p:sp>
    </p:spTree>
    <p:extLst>
      <p:ext uri="{BB962C8B-B14F-4D97-AF65-F5344CB8AC3E}">
        <p14:creationId xmlns:p14="http://schemas.microsoft.com/office/powerpoint/2010/main" val="12172944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05305uJew arrayed for prayer"/>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t="14147" b="18337"/>
          <a:stretch/>
        </p:blipFill>
        <p:spPr bwMode="auto">
          <a:xfrm>
            <a:off x="1197328" y="369332"/>
            <a:ext cx="6749344" cy="61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altLang="en-US" dirty="0"/>
              <a:t>Jewish man arrayed for prayer</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A Hebrew of Hebrews, as concerning the law, a Pharisee</a:t>
            </a:r>
          </a:p>
        </p:txBody>
      </p:sp>
    </p:spTree>
    <p:extLst>
      <p:ext uri="{BB962C8B-B14F-4D97-AF65-F5344CB8AC3E}">
        <p14:creationId xmlns:p14="http://schemas.microsoft.com/office/powerpoint/2010/main" val="13935706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D4B8A08-3FCA-41C2-9489-1CAD113804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Jewish men praying with Torah scroll at the Western Wall in Jerusalem</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A Hebrew of Hebrews, as concerning the law, a Pharisee</a:t>
            </a:r>
          </a:p>
        </p:txBody>
      </p:sp>
    </p:spTree>
    <p:extLst>
      <p:ext uri="{BB962C8B-B14F-4D97-AF65-F5344CB8AC3E}">
        <p14:creationId xmlns:p14="http://schemas.microsoft.com/office/powerpoint/2010/main" val="6245625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wall, dog, indoor&#10;&#10;Description generated with very high confidence">
            <a:extLst>
              <a:ext uri="{FF2B5EF4-FFF2-40B4-BE49-F238E27FC236}">
                <a16:creationId xmlns:a16="http://schemas.microsoft.com/office/drawing/2014/main" id="{ED9D6AA5-EDA3-48C8-9233-3AD5FE742D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706" y="0"/>
            <a:ext cx="7470588" cy="6858000"/>
          </a:xfrm>
          <a:prstGeom prst="rect">
            <a:avLst/>
          </a:prstGeom>
        </p:spPr>
      </p:pic>
      <p:sp>
        <p:nvSpPr>
          <p:cNvPr id="2" name="Text Placeholder 1">
            <a:extLst>
              <a:ext uri="{FF2B5EF4-FFF2-40B4-BE49-F238E27FC236}">
                <a16:creationId xmlns:a16="http://schemas.microsoft.com/office/drawing/2014/main" id="{4ADF46A4-7E43-4AC8-A6A7-77FEB5632CC3}"/>
              </a:ext>
            </a:extLst>
          </p:cNvPr>
          <p:cNvSpPr>
            <a:spLocks noGrp="1"/>
          </p:cNvSpPr>
          <p:nvPr>
            <p:ph type="body" sz="quarter" idx="10"/>
          </p:nvPr>
        </p:nvSpPr>
        <p:spPr/>
        <p:txBody>
          <a:bodyPr/>
          <a:lstStyle/>
          <a:p>
            <a:r>
              <a:rPr lang="en-US" dirty="0"/>
              <a:t>Iron chains worn by slaves, 1st century AD</a:t>
            </a:r>
          </a:p>
        </p:txBody>
      </p:sp>
      <p:sp>
        <p:nvSpPr>
          <p:cNvPr id="3" name="Text Placeholder 2">
            <a:extLst>
              <a:ext uri="{FF2B5EF4-FFF2-40B4-BE49-F238E27FC236}">
                <a16:creationId xmlns:a16="http://schemas.microsoft.com/office/drawing/2014/main" id="{618E8137-A270-4E5C-A448-025A5791E83A}"/>
              </a:ext>
            </a:extLst>
          </p:cNvPr>
          <p:cNvSpPr>
            <a:spLocks noGrp="1"/>
          </p:cNvSpPr>
          <p:nvPr>
            <p:ph type="body" sz="quarter" idx="12"/>
          </p:nvPr>
        </p:nvSpPr>
        <p:spPr/>
        <p:txBody>
          <a:bodyPr/>
          <a:lstStyle/>
          <a:p>
            <a:r>
              <a:rPr lang="en-US" dirty="0"/>
              <a:t>3:6</a:t>
            </a:r>
          </a:p>
        </p:txBody>
      </p:sp>
      <p:sp>
        <p:nvSpPr>
          <p:cNvPr id="4" name="Title 3">
            <a:extLst>
              <a:ext uri="{FF2B5EF4-FFF2-40B4-BE49-F238E27FC236}">
                <a16:creationId xmlns:a16="http://schemas.microsoft.com/office/drawing/2014/main" id="{CF10A39C-C7DB-4796-8C50-00673D68C0BE}"/>
              </a:ext>
            </a:extLst>
          </p:cNvPr>
          <p:cNvSpPr>
            <a:spLocks noGrp="1"/>
          </p:cNvSpPr>
          <p:nvPr>
            <p:ph type="title"/>
          </p:nvPr>
        </p:nvSpPr>
        <p:spPr/>
        <p:txBody>
          <a:bodyPr/>
          <a:lstStyle/>
          <a:p>
            <a:r>
              <a:rPr lang="en-US" dirty="0"/>
              <a:t>According to zeal, persecuting the church</a:t>
            </a:r>
          </a:p>
        </p:txBody>
      </p:sp>
    </p:spTree>
    <p:extLst>
      <p:ext uri="{BB962C8B-B14F-4D97-AF65-F5344CB8AC3E}">
        <p14:creationId xmlns:p14="http://schemas.microsoft.com/office/powerpoint/2010/main" val="244580487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ulpture of a person&#10;&#10;Description automatically generated">
            <a:extLst>
              <a:ext uri="{FF2B5EF4-FFF2-40B4-BE49-F238E27FC236}">
                <a16:creationId xmlns:a16="http://schemas.microsoft.com/office/drawing/2014/main" id="{5619A51A-67D9-4EED-93AD-0056BC0BB7E3}"/>
              </a:ext>
            </a:extLst>
          </p:cNvPr>
          <p:cNvPicPr>
            <a:picLocks noChangeAspect="1"/>
          </p:cNvPicPr>
          <p:nvPr/>
        </p:nvPicPr>
        <p:blipFill rotWithShape="1">
          <a:blip r:embed="rId3">
            <a:extLst>
              <a:ext uri="{28A0092B-C50C-407E-A947-70E740481C1C}">
                <a14:useLocalDpi xmlns:a14="http://schemas.microsoft.com/office/drawing/2010/main" val="0"/>
              </a:ext>
            </a:extLst>
          </a:blip>
          <a:srcRect b="8543"/>
          <a:stretch/>
        </p:blipFill>
        <p:spPr>
          <a:xfrm>
            <a:off x="0" y="62630"/>
            <a:ext cx="9144000" cy="6795370"/>
          </a:xfrm>
          <a:prstGeom prst="rect">
            <a:avLst/>
          </a:prstGeom>
        </p:spPr>
      </p:pic>
      <p:sp>
        <p:nvSpPr>
          <p:cNvPr id="2" name="Text Placeholder 1">
            <a:extLst>
              <a:ext uri="{FF2B5EF4-FFF2-40B4-BE49-F238E27FC236}">
                <a16:creationId xmlns:a16="http://schemas.microsoft.com/office/drawing/2014/main" id="{4ADF46A4-7E43-4AC8-A6A7-77FEB5632CC3}"/>
              </a:ext>
            </a:extLst>
          </p:cNvPr>
          <p:cNvSpPr>
            <a:spLocks noGrp="1"/>
          </p:cNvSpPr>
          <p:nvPr>
            <p:ph type="body" sz="quarter" idx="10"/>
          </p:nvPr>
        </p:nvSpPr>
        <p:spPr/>
        <p:txBody>
          <a:bodyPr/>
          <a:lstStyle/>
          <a:p>
            <a:r>
              <a:rPr lang="en-US" dirty="0"/>
              <a:t>High-relief depicting a German prisoner, circa AD 100</a:t>
            </a:r>
          </a:p>
        </p:txBody>
      </p:sp>
      <p:sp>
        <p:nvSpPr>
          <p:cNvPr id="3" name="Text Placeholder 2">
            <a:extLst>
              <a:ext uri="{FF2B5EF4-FFF2-40B4-BE49-F238E27FC236}">
                <a16:creationId xmlns:a16="http://schemas.microsoft.com/office/drawing/2014/main" id="{618E8137-A270-4E5C-A448-025A5791E83A}"/>
              </a:ext>
            </a:extLst>
          </p:cNvPr>
          <p:cNvSpPr>
            <a:spLocks noGrp="1"/>
          </p:cNvSpPr>
          <p:nvPr>
            <p:ph type="body" sz="quarter" idx="12"/>
          </p:nvPr>
        </p:nvSpPr>
        <p:spPr/>
        <p:txBody>
          <a:bodyPr/>
          <a:lstStyle/>
          <a:p>
            <a:r>
              <a:rPr lang="en-US" dirty="0"/>
              <a:t>3:6</a:t>
            </a:r>
          </a:p>
        </p:txBody>
      </p:sp>
      <p:sp>
        <p:nvSpPr>
          <p:cNvPr id="4" name="Title 3">
            <a:extLst>
              <a:ext uri="{FF2B5EF4-FFF2-40B4-BE49-F238E27FC236}">
                <a16:creationId xmlns:a16="http://schemas.microsoft.com/office/drawing/2014/main" id="{CF10A39C-C7DB-4796-8C50-00673D68C0BE}"/>
              </a:ext>
            </a:extLst>
          </p:cNvPr>
          <p:cNvSpPr>
            <a:spLocks noGrp="1"/>
          </p:cNvSpPr>
          <p:nvPr>
            <p:ph type="title"/>
          </p:nvPr>
        </p:nvSpPr>
        <p:spPr/>
        <p:txBody>
          <a:bodyPr/>
          <a:lstStyle/>
          <a:p>
            <a:r>
              <a:rPr lang="en-US" dirty="0"/>
              <a:t>According to zeal, persecuting the church</a:t>
            </a:r>
          </a:p>
        </p:txBody>
      </p:sp>
    </p:spTree>
    <p:extLst>
      <p:ext uri="{BB962C8B-B14F-4D97-AF65-F5344CB8AC3E}">
        <p14:creationId xmlns:p14="http://schemas.microsoft.com/office/powerpoint/2010/main" val="28022555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ABABCE1-B127-9EB0-C8CA-2735D514F1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8348"/>
            <a:ext cx="9144000" cy="5861304"/>
          </a:xfrm>
          <a:prstGeom prst="rect">
            <a:avLst/>
          </a:prstGeom>
        </p:spPr>
      </p:pic>
      <p:sp>
        <p:nvSpPr>
          <p:cNvPr id="3" name="Text Placeholder 2"/>
          <p:cNvSpPr>
            <a:spLocks noGrp="1"/>
          </p:cNvSpPr>
          <p:nvPr>
            <p:ph type="body" sz="quarter" idx="10"/>
          </p:nvPr>
        </p:nvSpPr>
        <p:spPr/>
        <p:txBody>
          <a:bodyPr/>
          <a:lstStyle/>
          <a:p>
            <a:r>
              <a:rPr lang="en-US" dirty="0"/>
              <a:t>Relief of prisoners, from Miletus, 2nd–3rd centuries AD</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According to zeal, persecuting the church</a:t>
            </a:r>
          </a:p>
        </p:txBody>
      </p:sp>
    </p:spTree>
    <p:extLst>
      <p:ext uri="{BB962C8B-B14F-4D97-AF65-F5344CB8AC3E}">
        <p14:creationId xmlns:p14="http://schemas.microsoft.com/office/powerpoint/2010/main" val="125708909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Two prisoners depicted on a </a:t>
            </a:r>
            <a:r>
              <a:rPr lang="en-US" i="1" dirty="0" err="1"/>
              <a:t>dupondius</a:t>
            </a:r>
            <a:r>
              <a:rPr lang="en-US" dirty="0"/>
              <a:t>, from Rome, AD 85</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According to zeal, persecuting the church</a:t>
            </a: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1025" y="1143000"/>
            <a:ext cx="5105195" cy="470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42783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800" b="28000"/>
          <a:stretch/>
        </p:blipFill>
        <p:spPr bwMode="auto">
          <a:xfrm>
            <a:off x="1328738" y="0"/>
            <a:ext cx="6486525" cy="678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 Placeholder 2"/>
          <p:cNvSpPr>
            <a:spLocks noGrp="1"/>
          </p:cNvSpPr>
          <p:nvPr>
            <p:ph type="body" sz="quarter" idx="10"/>
          </p:nvPr>
        </p:nvSpPr>
        <p:spPr/>
        <p:txBody>
          <a:bodyPr/>
          <a:lstStyle/>
          <a:p>
            <a:r>
              <a:rPr lang="en-US" dirty="0"/>
              <a:t>An emperor and a captive barbarian woman, from Aphrodisias, 1st century BC</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According to zeal, persecuting the church</a:t>
            </a:r>
          </a:p>
        </p:txBody>
      </p:sp>
      <p:sp>
        <p:nvSpPr>
          <p:cNvPr id="6" name="Oval 5"/>
          <p:cNvSpPr/>
          <p:nvPr/>
        </p:nvSpPr>
        <p:spPr>
          <a:xfrm>
            <a:off x="3536950" y="2890837"/>
            <a:ext cx="781049" cy="657225"/>
          </a:xfrm>
          <a:prstGeom prst="ellipse">
            <a:avLst/>
          </a:prstGeom>
          <a:gradFill flip="none" rotWithShape="1">
            <a:gsLst>
              <a:gs pos="40000">
                <a:srgbClr val="E7E3CF"/>
              </a:gs>
              <a:gs pos="72000">
                <a:srgbClr val="E7E3CF">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303488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70C79618-1896-4B00-80E0-E3DD8E6D6167}"/>
              </a:ext>
            </a:extLst>
          </p:cNvPr>
          <p:cNvPicPr>
            <a:picLocks noChangeAspect="1"/>
          </p:cNvPicPr>
          <p:nvPr/>
        </p:nvPicPr>
        <p:blipFill rotWithShape="1">
          <a:blip r:embed="rId3">
            <a:extLst>
              <a:ext uri="{28A0092B-C50C-407E-A947-70E740481C1C}">
                <a14:useLocalDpi xmlns:a14="http://schemas.microsoft.com/office/drawing/2010/main" val="0"/>
              </a:ext>
            </a:extLst>
          </a:blip>
          <a:srcRect t="1063" b="26232"/>
          <a:stretch/>
        </p:blipFill>
        <p:spPr>
          <a:xfrm>
            <a:off x="1962316" y="0"/>
            <a:ext cx="5219368" cy="6858001"/>
          </a:xfrm>
          <a:prstGeom prst="rect">
            <a:avLst/>
          </a:prstGeom>
        </p:spPr>
      </p:pic>
      <p:sp>
        <p:nvSpPr>
          <p:cNvPr id="3" name="Text Placeholder 2"/>
          <p:cNvSpPr>
            <a:spLocks noGrp="1"/>
          </p:cNvSpPr>
          <p:nvPr>
            <p:ph type="body" sz="quarter" idx="10"/>
          </p:nvPr>
        </p:nvSpPr>
        <p:spPr/>
        <p:txBody>
          <a:bodyPr/>
          <a:lstStyle/>
          <a:p>
            <a:r>
              <a:rPr lang="en-US" dirty="0"/>
              <a:t>Statue of a captive barbarian woman, from the imperial temple in Aphrodisias, 1st century AD</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According to zeal, persecuting the church</a:t>
            </a:r>
          </a:p>
        </p:txBody>
      </p:sp>
    </p:spTree>
    <p:extLst>
      <p:ext uri="{BB962C8B-B14F-4D97-AF65-F5344CB8AC3E}">
        <p14:creationId xmlns:p14="http://schemas.microsoft.com/office/powerpoint/2010/main" val="38392724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0FF4AB6-108B-5D4D-A6DD-48F02D9281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5100"/>
            <a:ext cx="9144000" cy="6527800"/>
          </a:xfrm>
          <a:prstGeom prst="rect">
            <a:avLst/>
          </a:prstGeom>
        </p:spPr>
      </p:pic>
      <p:sp>
        <p:nvSpPr>
          <p:cNvPr id="3" name="Text Placeholder 2"/>
          <p:cNvSpPr>
            <a:spLocks noGrp="1"/>
          </p:cNvSpPr>
          <p:nvPr>
            <p:ph type="body" sz="quarter" idx="10"/>
          </p:nvPr>
        </p:nvSpPr>
        <p:spPr/>
        <p:txBody>
          <a:bodyPr/>
          <a:lstStyle/>
          <a:p>
            <a:r>
              <a:rPr lang="en-US" dirty="0"/>
              <a:t>Traditional prison of Christ in the Church of St. Peter in Gallicantu in Jerusalem</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According to zeal, persecuting the church</a:t>
            </a:r>
          </a:p>
        </p:txBody>
      </p:sp>
    </p:spTree>
    <p:extLst>
      <p:ext uri="{BB962C8B-B14F-4D97-AF65-F5344CB8AC3E}">
        <p14:creationId xmlns:p14="http://schemas.microsoft.com/office/powerpoint/2010/main" val="3907919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19 Museum\Rome Museums\Naples Museum\Frescoes\Fresco portrait of baker Terentius Neo and wife in pose of intellectuals, from Pompeii, tb051517029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9413"/>
            <a:ext cx="9144000" cy="6099175"/>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Fresco portrait of baker Terentius Neo and wife in pose of intellectuals, from Pompeii, 1st c. AD</a:t>
            </a:r>
          </a:p>
        </p:txBody>
      </p:sp>
      <p:sp>
        <p:nvSpPr>
          <p:cNvPr id="4" name="Text Placeholder 3"/>
          <p:cNvSpPr>
            <a:spLocks noGrp="1"/>
          </p:cNvSpPr>
          <p:nvPr>
            <p:ph type="body" sz="quarter" idx="12"/>
          </p:nvPr>
        </p:nvSpPr>
        <p:spPr/>
        <p:txBody>
          <a:bodyPr/>
          <a:lstStyle/>
          <a:p>
            <a:r>
              <a:rPr lang="en-US" dirty="0"/>
              <a:t>3:1</a:t>
            </a:r>
          </a:p>
        </p:txBody>
      </p:sp>
      <p:sp>
        <p:nvSpPr>
          <p:cNvPr id="2" name="Title 1"/>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36500407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B0038EF-69BB-4A4C-B7E6-E9B194B1F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6400"/>
            <a:ext cx="9144000" cy="6045200"/>
          </a:xfrm>
          <a:prstGeom prst="rect">
            <a:avLst/>
          </a:prstGeom>
        </p:spPr>
      </p:pic>
      <p:sp>
        <p:nvSpPr>
          <p:cNvPr id="3" name="Text Placeholder 2"/>
          <p:cNvSpPr>
            <a:spLocks noGrp="1"/>
          </p:cNvSpPr>
          <p:nvPr>
            <p:ph type="body" sz="quarter" idx="10"/>
          </p:nvPr>
        </p:nvSpPr>
        <p:spPr/>
        <p:txBody>
          <a:bodyPr/>
          <a:lstStyle/>
          <a:p>
            <a:r>
              <a:rPr lang="en-US" dirty="0"/>
              <a:t>Traditional prison of Christ in Jerusalem</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According to zeal, persecuting the church</a:t>
            </a:r>
          </a:p>
        </p:txBody>
      </p:sp>
    </p:spTree>
    <p:extLst>
      <p:ext uri="{BB962C8B-B14F-4D97-AF65-F5344CB8AC3E}">
        <p14:creationId xmlns:p14="http://schemas.microsoft.com/office/powerpoint/2010/main" val="31450325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upload.wikimedia.org/wikipedia/commons/thumb/4/4e/Jerusalem_%284767971998%29.jpg/1216px-Jerusalem_%284767971998%29.jpg"/>
          <p:cNvPicPr>
            <a:picLocks noChangeAspect="1" noChangeArrowheads="1"/>
          </p:cNvPicPr>
          <p:nvPr/>
        </p:nvPicPr>
        <p:blipFill rotWithShape="1">
          <a:blip r:embed="rId3">
            <a:extLst>
              <a:ext uri="{28A0092B-C50C-407E-A947-70E740481C1C}">
                <a14:useLocalDpi xmlns:a14="http://schemas.microsoft.com/office/drawing/2010/main" val="0"/>
              </a:ext>
            </a:extLst>
          </a:blip>
          <a:srcRect b="10937"/>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Hasidic Jews in Jerusalem</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As to the righteousness which is in the Law, blameless</a:t>
            </a:r>
          </a:p>
        </p:txBody>
      </p:sp>
    </p:spTree>
    <p:extLst>
      <p:ext uri="{BB962C8B-B14F-4D97-AF65-F5344CB8AC3E}">
        <p14:creationId xmlns:p14="http://schemas.microsoft.com/office/powerpoint/2010/main" val="98291050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Commercial agora and Basilica B at Philippi (from the north)</a:t>
            </a:r>
          </a:p>
        </p:txBody>
      </p:sp>
      <p:sp>
        <p:nvSpPr>
          <p:cNvPr id="3" name="Text Placeholder 2"/>
          <p:cNvSpPr>
            <a:spLocks noGrp="1"/>
          </p:cNvSpPr>
          <p:nvPr>
            <p:ph type="body" sz="quarter" idx="12"/>
          </p:nvPr>
        </p:nvSpPr>
        <p:spPr/>
        <p:txBody>
          <a:bodyPr/>
          <a:lstStyle/>
          <a:p>
            <a:r>
              <a:rPr lang="en-US" dirty="0"/>
              <a:t>3:7</a:t>
            </a:r>
          </a:p>
        </p:txBody>
      </p:sp>
      <p:sp>
        <p:nvSpPr>
          <p:cNvPr id="4" name="Title 3"/>
          <p:cNvSpPr>
            <a:spLocks noGrp="1"/>
          </p:cNvSpPr>
          <p:nvPr>
            <p:ph type="title"/>
          </p:nvPr>
        </p:nvSpPr>
        <p:spPr/>
        <p:txBody>
          <a:bodyPr/>
          <a:lstStyle/>
          <a:p>
            <a:r>
              <a:rPr lang="en-US" dirty="0"/>
              <a:t>Whatever was gain to me, I counted loss for the sake of Christ</a:t>
            </a:r>
          </a:p>
        </p:txBody>
      </p:sp>
      <p:pic>
        <p:nvPicPr>
          <p:cNvPr id="7" name="Picture 6" descr="A picture containing grass, outdoor, field, ground&#10;&#10;Description automatically generated">
            <a:extLst>
              <a:ext uri="{FF2B5EF4-FFF2-40B4-BE49-F238E27FC236}">
                <a16:creationId xmlns:a16="http://schemas.microsoft.com/office/drawing/2014/main" id="{7FC7249A-8C10-A748-955D-B1F9C15B5A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13801379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Commercial agora and Basilica B at Philippi (from the north)</a:t>
            </a:r>
          </a:p>
        </p:txBody>
      </p:sp>
      <p:sp>
        <p:nvSpPr>
          <p:cNvPr id="3" name="Text Placeholder 2"/>
          <p:cNvSpPr>
            <a:spLocks noGrp="1"/>
          </p:cNvSpPr>
          <p:nvPr>
            <p:ph type="body" sz="quarter" idx="12"/>
          </p:nvPr>
        </p:nvSpPr>
        <p:spPr/>
        <p:txBody>
          <a:bodyPr/>
          <a:lstStyle/>
          <a:p>
            <a:r>
              <a:rPr lang="en-US" dirty="0"/>
              <a:t>3:7</a:t>
            </a:r>
          </a:p>
        </p:txBody>
      </p:sp>
      <p:sp>
        <p:nvSpPr>
          <p:cNvPr id="4" name="Title 3"/>
          <p:cNvSpPr>
            <a:spLocks noGrp="1"/>
          </p:cNvSpPr>
          <p:nvPr>
            <p:ph type="title"/>
          </p:nvPr>
        </p:nvSpPr>
        <p:spPr/>
        <p:txBody>
          <a:bodyPr/>
          <a:lstStyle/>
          <a:p>
            <a:r>
              <a:rPr lang="en-US" dirty="0"/>
              <a:t>Whatever was gain to me, I counted loss for the sake of Christ</a:t>
            </a:r>
          </a:p>
        </p:txBody>
      </p:sp>
      <p:pic>
        <p:nvPicPr>
          <p:cNvPr id="7" name="Picture 6" descr="A picture containing grass, outdoor, field, ground&#10;&#10;Description automatically generated">
            <a:extLst>
              <a:ext uri="{FF2B5EF4-FFF2-40B4-BE49-F238E27FC236}">
                <a16:creationId xmlns:a16="http://schemas.microsoft.com/office/drawing/2014/main" id="{7FC7249A-8C10-A748-955D-B1F9C15B5A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
        <p:nvSpPr>
          <p:cNvPr id="6" name="Text Box 16">
            <a:extLst>
              <a:ext uri="{FF2B5EF4-FFF2-40B4-BE49-F238E27FC236}">
                <a16:creationId xmlns:a16="http://schemas.microsoft.com/office/drawing/2014/main" id="{2F7780AC-F601-8C4F-98FF-AA4659AF9D01}"/>
              </a:ext>
            </a:extLst>
          </p:cNvPr>
          <p:cNvSpPr txBox="1">
            <a:spLocks noChangeArrowheads="1"/>
          </p:cNvSpPr>
          <p:nvPr/>
        </p:nvSpPr>
        <p:spPr bwMode="auto">
          <a:xfrm>
            <a:off x="3810000" y="2895600"/>
            <a:ext cx="1150600" cy="400110"/>
          </a:xfrm>
          <a:prstGeom prst="rect">
            <a:avLst/>
          </a:prstGeom>
          <a:noFill/>
          <a:ln w="9525">
            <a:noFill/>
            <a:miter lim="800000"/>
            <a:headEnd/>
            <a:tailEnd/>
          </a:ln>
          <a:effectLst/>
        </p:spPr>
        <p:txBody>
          <a:bodyPr wrap="none">
            <a:spAutoFit/>
          </a:bodyPr>
          <a:lstStyle/>
          <a:p>
            <a:pPr algn="ctr" fontAlgn="auto">
              <a:spcBef>
                <a:spcPts val="0"/>
              </a:spcBef>
              <a:spcAft>
                <a:spcPts val="0"/>
              </a:spcAft>
              <a:defRPr/>
            </a:pPr>
            <a:r>
              <a:rPr lang="en-US" sz="2000" dirty="0">
                <a:solidFill>
                  <a:prstClr val="white"/>
                </a:solidFill>
                <a:effectLst>
                  <a:glow rad="76200">
                    <a:prstClr val="black">
                      <a:alpha val="60000"/>
                    </a:prstClr>
                  </a:glow>
                </a:effectLst>
                <a:latin typeface="Calibri" pitchFamily="34" charset="0"/>
                <a:cs typeface="Calibri" pitchFamily="34" charset="0"/>
              </a:rPr>
              <a:t>Basilica B</a:t>
            </a:r>
          </a:p>
        </p:txBody>
      </p:sp>
      <p:sp>
        <p:nvSpPr>
          <p:cNvPr id="8" name="Text Box 16">
            <a:extLst>
              <a:ext uri="{FF2B5EF4-FFF2-40B4-BE49-F238E27FC236}">
                <a16:creationId xmlns:a16="http://schemas.microsoft.com/office/drawing/2014/main" id="{684B213D-0CC7-7846-A77D-BCB1AB2B9A86}"/>
              </a:ext>
            </a:extLst>
          </p:cNvPr>
          <p:cNvSpPr txBox="1">
            <a:spLocks noChangeArrowheads="1"/>
          </p:cNvSpPr>
          <p:nvPr/>
        </p:nvSpPr>
        <p:spPr bwMode="auto">
          <a:xfrm>
            <a:off x="762000" y="4038600"/>
            <a:ext cx="2070824" cy="400110"/>
          </a:xfrm>
          <a:prstGeom prst="rect">
            <a:avLst/>
          </a:prstGeom>
          <a:noFill/>
          <a:ln w="9525">
            <a:noFill/>
            <a:miter lim="800000"/>
            <a:headEnd/>
            <a:tailEnd/>
          </a:ln>
          <a:effectLst/>
        </p:spPr>
        <p:txBody>
          <a:bodyPr wrap="none">
            <a:spAutoFit/>
          </a:bodyPr>
          <a:lstStyle/>
          <a:p>
            <a:pPr algn="ctr" fontAlgn="auto">
              <a:spcBef>
                <a:spcPts val="0"/>
              </a:spcBef>
              <a:spcAft>
                <a:spcPts val="0"/>
              </a:spcAft>
              <a:defRPr/>
            </a:pPr>
            <a:r>
              <a:rPr lang="en-US" sz="2000" dirty="0">
                <a:solidFill>
                  <a:prstClr val="white"/>
                </a:solidFill>
                <a:effectLst>
                  <a:glow rad="76200">
                    <a:prstClr val="black">
                      <a:alpha val="60000"/>
                    </a:prstClr>
                  </a:glow>
                </a:effectLst>
                <a:latin typeface="Calibri" pitchFamily="34" charset="0"/>
                <a:cs typeface="Calibri" pitchFamily="34" charset="0"/>
              </a:rPr>
              <a:t>commercial agora</a:t>
            </a:r>
          </a:p>
        </p:txBody>
      </p:sp>
      <p:sp>
        <p:nvSpPr>
          <p:cNvPr id="9" name="Text Box 16">
            <a:extLst>
              <a:ext uri="{FF2B5EF4-FFF2-40B4-BE49-F238E27FC236}">
                <a16:creationId xmlns:a16="http://schemas.microsoft.com/office/drawing/2014/main" id="{FDF59418-9927-4A4C-9C51-8A3F6570396B}"/>
              </a:ext>
            </a:extLst>
          </p:cNvPr>
          <p:cNvSpPr txBox="1">
            <a:spLocks noChangeArrowheads="1"/>
          </p:cNvSpPr>
          <p:nvPr/>
        </p:nvSpPr>
        <p:spPr bwMode="auto">
          <a:xfrm>
            <a:off x="830190" y="4648200"/>
            <a:ext cx="1934444" cy="400110"/>
          </a:xfrm>
          <a:prstGeom prst="rect">
            <a:avLst/>
          </a:prstGeom>
          <a:noFill/>
          <a:ln w="9525">
            <a:noFill/>
            <a:miter lim="800000"/>
            <a:headEnd/>
            <a:tailEnd/>
          </a:ln>
          <a:effectLst/>
        </p:spPr>
        <p:txBody>
          <a:bodyPr wrap="none">
            <a:spAutoFit/>
          </a:bodyPr>
          <a:lstStyle/>
          <a:p>
            <a:pPr algn="ctr" fontAlgn="auto">
              <a:spcBef>
                <a:spcPts val="0"/>
              </a:spcBef>
              <a:spcAft>
                <a:spcPts val="0"/>
              </a:spcAft>
              <a:defRPr/>
            </a:pPr>
            <a:r>
              <a:rPr lang="en-US" sz="2000" dirty="0">
                <a:solidFill>
                  <a:prstClr val="white"/>
                </a:solidFill>
                <a:effectLst>
                  <a:glow rad="76200">
                    <a:prstClr val="black">
                      <a:alpha val="60000"/>
                    </a:prstClr>
                  </a:glow>
                </a:effectLst>
                <a:latin typeface="Calibri" pitchFamily="34" charset="0"/>
                <a:cs typeface="Calibri" pitchFamily="34" charset="0"/>
              </a:rPr>
              <a:t>commercial road</a:t>
            </a:r>
          </a:p>
        </p:txBody>
      </p:sp>
      <p:sp>
        <p:nvSpPr>
          <p:cNvPr id="10" name="Text Box 16">
            <a:extLst>
              <a:ext uri="{FF2B5EF4-FFF2-40B4-BE49-F238E27FC236}">
                <a16:creationId xmlns:a16="http://schemas.microsoft.com/office/drawing/2014/main" id="{4DF4E6C1-1C91-8045-9124-D20ED366C677}"/>
              </a:ext>
            </a:extLst>
          </p:cNvPr>
          <p:cNvSpPr txBox="1">
            <a:spLocks noChangeArrowheads="1"/>
          </p:cNvSpPr>
          <p:nvPr/>
        </p:nvSpPr>
        <p:spPr bwMode="auto">
          <a:xfrm>
            <a:off x="4269207" y="4017335"/>
            <a:ext cx="1382785" cy="400110"/>
          </a:xfrm>
          <a:prstGeom prst="rect">
            <a:avLst/>
          </a:prstGeom>
          <a:noFill/>
          <a:ln w="9525">
            <a:noFill/>
            <a:miter lim="800000"/>
            <a:headEnd/>
            <a:tailEnd/>
          </a:ln>
          <a:effectLst/>
        </p:spPr>
        <p:txBody>
          <a:bodyPr wrap="none">
            <a:spAutoFit/>
          </a:bodyPr>
          <a:lstStyle/>
          <a:p>
            <a:pPr algn="ctr" fontAlgn="auto">
              <a:spcBef>
                <a:spcPts val="0"/>
              </a:spcBef>
              <a:spcAft>
                <a:spcPts val="0"/>
              </a:spcAft>
              <a:defRPr/>
            </a:pPr>
            <a:r>
              <a:rPr lang="en-US" sz="2000" dirty="0">
                <a:solidFill>
                  <a:prstClr val="white"/>
                </a:solidFill>
                <a:effectLst>
                  <a:glow rad="76200">
                    <a:prstClr val="black">
                      <a:alpha val="60000"/>
                    </a:prstClr>
                  </a:glow>
                </a:effectLst>
                <a:latin typeface="Calibri" pitchFamily="34" charset="0"/>
                <a:cs typeface="Calibri" pitchFamily="34" charset="0"/>
              </a:rPr>
              <a:t>gymnasium</a:t>
            </a:r>
          </a:p>
        </p:txBody>
      </p:sp>
      <p:sp>
        <p:nvSpPr>
          <p:cNvPr id="11" name="Text Box 16">
            <a:extLst>
              <a:ext uri="{FF2B5EF4-FFF2-40B4-BE49-F238E27FC236}">
                <a16:creationId xmlns:a16="http://schemas.microsoft.com/office/drawing/2014/main" id="{CDDC5CC7-F464-8C41-A278-AE0F192597B0}"/>
              </a:ext>
            </a:extLst>
          </p:cNvPr>
          <p:cNvSpPr txBox="1">
            <a:spLocks noChangeArrowheads="1"/>
          </p:cNvSpPr>
          <p:nvPr/>
        </p:nvSpPr>
        <p:spPr bwMode="auto">
          <a:xfrm rot="4477468">
            <a:off x="6676447" y="3095655"/>
            <a:ext cx="1019104" cy="400110"/>
          </a:xfrm>
          <a:prstGeom prst="rect">
            <a:avLst/>
          </a:prstGeom>
          <a:noFill/>
          <a:ln w="9525">
            <a:noFill/>
            <a:miter lim="800000"/>
            <a:headEnd/>
            <a:tailEnd/>
          </a:ln>
          <a:effectLst/>
        </p:spPr>
        <p:txBody>
          <a:bodyPr wrap="none">
            <a:spAutoFit/>
          </a:bodyPr>
          <a:lstStyle/>
          <a:p>
            <a:pPr algn="ctr" fontAlgn="auto">
              <a:spcBef>
                <a:spcPts val="0"/>
              </a:spcBef>
              <a:spcAft>
                <a:spcPts val="0"/>
              </a:spcAft>
              <a:defRPr/>
            </a:pPr>
            <a:r>
              <a:rPr lang="en-US" sz="2000" dirty="0" err="1">
                <a:solidFill>
                  <a:prstClr val="white"/>
                </a:solidFill>
                <a:effectLst>
                  <a:glow rad="76200">
                    <a:prstClr val="black">
                      <a:alpha val="60000"/>
                    </a:prstClr>
                  </a:glow>
                </a:effectLst>
                <a:latin typeface="Calibri" pitchFamily="34" charset="0"/>
                <a:cs typeface="Calibri" pitchFamily="34" charset="0"/>
              </a:rPr>
              <a:t>palestra</a:t>
            </a:r>
            <a:endParaRPr lang="en-US" sz="2000" dirty="0">
              <a:solidFill>
                <a:prstClr val="white"/>
              </a:solidFill>
              <a:effectLst>
                <a:glow rad="76200">
                  <a:prstClr val="black">
                    <a:alpha val="60000"/>
                  </a:prstClr>
                </a:glow>
              </a:effectLst>
              <a:latin typeface="Calibri" pitchFamily="34" charset="0"/>
              <a:cs typeface="Calibri" pitchFamily="34" charset="0"/>
            </a:endParaRPr>
          </a:p>
        </p:txBody>
      </p:sp>
    </p:spTree>
    <p:extLst>
      <p:ext uri="{BB962C8B-B14F-4D97-AF65-F5344CB8AC3E}">
        <p14:creationId xmlns:p14="http://schemas.microsoft.com/office/powerpoint/2010/main" val="13386947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Commercial agora at Philippi (from the west)</a:t>
            </a:r>
          </a:p>
        </p:txBody>
      </p:sp>
      <p:sp>
        <p:nvSpPr>
          <p:cNvPr id="3" name="Text Placeholder 2"/>
          <p:cNvSpPr>
            <a:spLocks noGrp="1"/>
          </p:cNvSpPr>
          <p:nvPr>
            <p:ph type="body" sz="quarter" idx="12"/>
          </p:nvPr>
        </p:nvSpPr>
        <p:spPr/>
        <p:txBody>
          <a:bodyPr/>
          <a:lstStyle/>
          <a:p>
            <a:r>
              <a:rPr lang="en-US" dirty="0"/>
              <a:t>3:7</a:t>
            </a:r>
          </a:p>
        </p:txBody>
      </p:sp>
      <p:sp>
        <p:nvSpPr>
          <p:cNvPr id="4" name="Title 3"/>
          <p:cNvSpPr>
            <a:spLocks noGrp="1"/>
          </p:cNvSpPr>
          <p:nvPr>
            <p:ph type="title"/>
          </p:nvPr>
        </p:nvSpPr>
        <p:spPr/>
        <p:txBody>
          <a:bodyPr/>
          <a:lstStyle/>
          <a:p>
            <a:r>
              <a:rPr lang="en-US" dirty="0"/>
              <a:t>Whatever was gain to me, I counted loss for the sake of Christ</a:t>
            </a:r>
          </a:p>
        </p:txBody>
      </p:sp>
      <p:pic>
        <p:nvPicPr>
          <p:cNvPr id="6" name="Picture 5" descr="A pile of dirt&#10;&#10;Description automatically generated">
            <a:extLst>
              <a:ext uri="{FF2B5EF4-FFF2-40B4-BE49-F238E27FC236}">
                <a16:creationId xmlns:a16="http://schemas.microsoft.com/office/drawing/2014/main" id="{DD08FD38-33DE-A949-AD9C-C4BBCACF0999}"/>
              </a:ext>
            </a:extLst>
          </p:cNvPr>
          <p:cNvPicPr>
            <a:picLocks noChangeAspect="1"/>
          </p:cNvPicPr>
          <p:nvPr/>
        </p:nvPicPr>
        <p:blipFill rotWithShape="1">
          <a:blip r:embed="rId3">
            <a:extLst>
              <a:ext uri="{28A0092B-C50C-407E-A947-70E740481C1C}">
                <a14:useLocalDpi xmlns:a14="http://schemas.microsoft.com/office/drawing/2010/main" val="0"/>
              </a:ext>
            </a:extLst>
          </a:blip>
          <a:srcRect r="1297"/>
          <a:stretch/>
        </p:blipFill>
        <p:spPr>
          <a:xfrm>
            <a:off x="-1" y="369332"/>
            <a:ext cx="9144001" cy="6150340"/>
          </a:xfrm>
          <a:prstGeom prst="rect">
            <a:avLst/>
          </a:prstGeom>
        </p:spPr>
      </p:pic>
    </p:spTree>
    <p:extLst>
      <p:ext uri="{BB962C8B-B14F-4D97-AF65-F5344CB8AC3E}">
        <p14:creationId xmlns:p14="http://schemas.microsoft.com/office/powerpoint/2010/main" val="319351844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Commercial agora at Philippi (from the west)</a:t>
            </a:r>
          </a:p>
        </p:txBody>
      </p:sp>
      <p:sp>
        <p:nvSpPr>
          <p:cNvPr id="3" name="Text Placeholder 2"/>
          <p:cNvSpPr>
            <a:spLocks noGrp="1"/>
          </p:cNvSpPr>
          <p:nvPr>
            <p:ph type="body" sz="quarter" idx="12"/>
          </p:nvPr>
        </p:nvSpPr>
        <p:spPr/>
        <p:txBody>
          <a:bodyPr/>
          <a:lstStyle/>
          <a:p>
            <a:r>
              <a:rPr lang="en-US" dirty="0"/>
              <a:t>3:7</a:t>
            </a:r>
          </a:p>
        </p:txBody>
      </p:sp>
      <p:sp>
        <p:nvSpPr>
          <p:cNvPr id="4" name="Title 3"/>
          <p:cNvSpPr>
            <a:spLocks noGrp="1"/>
          </p:cNvSpPr>
          <p:nvPr>
            <p:ph type="title"/>
          </p:nvPr>
        </p:nvSpPr>
        <p:spPr/>
        <p:txBody>
          <a:bodyPr/>
          <a:lstStyle/>
          <a:p>
            <a:r>
              <a:rPr lang="en-US" dirty="0"/>
              <a:t>Whatever was gain to me, I counted loss for the sake of Christ</a:t>
            </a:r>
          </a:p>
        </p:txBody>
      </p:sp>
      <p:pic>
        <p:nvPicPr>
          <p:cNvPr id="8" name="Picture 7" descr="A picture containing grass, sky, outdoor, field&#10;&#10;Description automatically generated">
            <a:extLst>
              <a:ext uri="{FF2B5EF4-FFF2-40B4-BE49-F238E27FC236}">
                <a16:creationId xmlns:a16="http://schemas.microsoft.com/office/drawing/2014/main" id="{DE437285-2224-FF47-ACF4-3473B45D1F16}"/>
              </a:ext>
            </a:extLst>
          </p:cNvPr>
          <p:cNvPicPr>
            <a:picLocks noChangeAspect="1"/>
          </p:cNvPicPr>
          <p:nvPr/>
        </p:nvPicPr>
        <p:blipFill rotWithShape="1">
          <a:blip r:embed="rId3">
            <a:extLst>
              <a:ext uri="{28A0092B-C50C-407E-A947-70E740481C1C}">
                <a14:useLocalDpi xmlns:a14="http://schemas.microsoft.com/office/drawing/2010/main" val="0"/>
              </a:ext>
            </a:extLst>
          </a:blip>
          <a:srcRect r="1297"/>
          <a:stretch/>
        </p:blipFill>
        <p:spPr>
          <a:xfrm>
            <a:off x="-1" y="369332"/>
            <a:ext cx="9144001" cy="6150340"/>
          </a:xfrm>
          <a:prstGeom prst="rect">
            <a:avLst/>
          </a:prstGeom>
        </p:spPr>
      </p:pic>
    </p:spTree>
    <p:extLst>
      <p:ext uri="{BB962C8B-B14F-4D97-AF65-F5344CB8AC3E}">
        <p14:creationId xmlns:p14="http://schemas.microsoft.com/office/powerpoint/2010/main" val="399960247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Shops in the commercial agora at Philippi</a:t>
            </a:r>
          </a:p>
        </p:txBody>
      </p:sp>
      <p:sp>
        <p:nvSpPr>
          <p:cNvPr id="3" name="Text Placeholder 2"/>
          <p:cNvSpPr>
            <a:spLocks noGrp="1"/>
          </p:cNvSpPr>
          <p:nvPr>
            <p:ph type="body" sz="quarter" idx="12"/>
          </p:nvPr>
        </p:nvSpPr>
        <p:spPr/>
        <p:txBody>
          <a:bodyPr/>
          <a:lstStyle/>
          <a:p>
            <a:r>
              <a:rPr lang="en-US" dirty="0"/>
              <a:t>3:7</a:t>
            </a:r>
          </a:p>
        </p:txBody>
      </p:sp>
      <p:sp>
        <p:nvSpPr>
          <p:cNvPr id="4" name="Title 3"/>
          <p:cNvSpPr>
            <a:spLocks noGrp="1"/>
          </p:cNvSpPr>
          <p:nvPr>
            <p:ph type="title"/>
          </p:nvPr>
        </p:nvSpPr>
        <p:spPr/>
        <p:txBody>
          <a:bodyPr/>
          <a:lstStyle/>
          <a:p>
            <a:r>
              <a:rPr lang="en-US" dirty="0"/>
              <a:t>Whatever was gain to me, I counted loss for the sake of Christ</a:t>
            </a:r>
          </a:p>
        </p:txBody>
      </p:sp>
      <p:pic>
        <p:nvPicPr>
          <p:cNvPr id="6" name="Picture 5" descr="A group of sheep in a rocky area&#10;&#10;Description automatically generated">
            <a:extLst>
              <a:ext uri="{FF2B5EF4-FFF2-40B4-BE49-F238E27FC236}">
                <a16:creationId xmlns:a16="http://schemas.microsoft.com/office/drawing/2014/main" id="{F565EBA9-CB94-4247-9806-0CC915D8D2F2}"/>
              </a:ext>
            </a:extLst>
          </p:cNvPr>
          <p:cNvPicPr>
            <a:picLocks noChangeAspect="1"/>
          </p:cNvPicPr>
          <p:nvPr/>
        </p:nvPicPr>
        <p:blipFill rotWithShape="1">
          <a:blip r:embed="rId3">
            <a:extLst>
              <a:ext uri="{28A0092B-C50C-407E-A947-70E740481C1C}">
                <a14:useLocalDpi xmlns:a14="http://schemas.microsoft.com/office/drawing/2010/main" val="0"/>
              </a:ext>
            </a:extLst>
          </a:blip>
          <a:srcRect r="1297"/>
          <a:stretch/>
        </p:blipFill>
        <p:spPr>
          <a:xfrm>
            <a:off x="-1" y="369332"/>
            <a:ext cx="9144001" cy="6150340"/>
          </a:xfrm>
          <a:prstGeom prst="rect">
            <a:avLst/>
          </a:prstGeom>
        </p:spPr>
      </p:pic>
    </p:spTree>
    <p:extLst>
      <p:ext uri="{BB962C8B-B14F-4D97-AF65-F5344CB8AC3E}">
        <p14:creationId xmlns:p14="http://schemas.microsoft.com/office/powerpoint/2010/main" val="5067669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person, indoor, sitting, dog&#10;&#10;Description automatically generated">
            <a:extLst>
              <a:ext uri="{FF2B5EF4-FFF2-40B4-BE49-F238E27FC236}">
                <a16:creationId xmlns:a16="http://schemas.microsoft.com/office/drawing/2014/main" id="{B5A85DFA-51BA-483B-BF7E-6248E806B70F}"/>
              </a:ext>
            </a:extLst>
          </p:cNvPr>
          <p:cNvPicPr>
            <a:picLocks noChangeAspect="1"/>
          </p:cNvPicPr>
          <p:nvPr/>
        </p:nvPicPr>
        <p:blipFill rotWithShape="1">
          <a:blip r:embed="rId3">
            <a:extLst>
              <a:ext uri="{28A0092B-C50C-407E-A947-70E740481C1C}">
                <a14:useLocalDpi xmlns:a14="http://schemas.microsoft.com/office/drawing/2010/main" val="0"/>
              </a:ext>
            </a:extLst>
          </a:blip>
          <a:srcRect t="3653"/>
          <a:stretch/>
        </p:blipFill>
        <p:spPr>
          <a:xfrm>
            <a:off x="0" y="0"/>
            <a:ext cx="9144000" cy="6667488"/>
          </a:xfrm>
          <a:prstGeom prst="rect">
            <a:avLst/>
          </a:prstGeom>
        </p:spPr>
      </p:pic>
      <p:sp>
        <p:nvSpPr>
          <p:cNvPr id="2" name="Text Placeholder 1"/>
          <p:cNvSpPr>
            <a:spLocks noGrp="1"/>
          </p:cNvSpPr>
          <p:nvPr>
            <p:ph type="body" sz="quarter" idx="10"/>
          </p:nvPr>
        </p:nvSpPr>
        <p:spPr/>
        <p:txBody>
          <a:bodyPr/>
          <a:lstStyle/>
          <a:p>
            <a:r>
              <a:rPr lang="en-US" i="1" dirty="0"/>
              <a:t>Conversion of Saint Paul</a:t>
            </a:r>
            <a:r>
              <a:rPr lang="en-US" dirty="0"/>
              <a:t>, by Caravaggio, 1601 (detail)</a:t>
            </a:r>
          </a:p>
        </p:txBody>
      </p:sp>
      <p:sp>
        <p:nvSpPr>
          <p:cNvPr id="3" name="Text Placeholder 2"/>
          <p:cNvSpPr>
            <a:spLocks noGrp="1"/>
          </p:cNvSpPr>
          <p:nvPr>
            <p:ph type="body" sz="quarter" idx="12"/>
          </p:nvPr>
        </p:nvSpPr>
        <p:spPr/>
        <p:txBody>
          <a:bodyPr/>
          <a:lstStyle/>
          <a:p>
            <a:r>
              <a:rPr lang="en-US" dirty="0"/>
              <a:t>3:8</a:t>
            </a:r>
          </a:p>
        </p:txBody>
      </p:sp>
      <p:sp>
        <p:nvSpPr>
          <p:cNvPr id="4" name="Title 3"/>
          <p:cNvSpPr>
            <a:spLocks noGrp="1"/>
          </p:cNvSpPr>
          <p:nvPr>
            <p:ph type="title"/>
          </p:nvPr>
        </p:nvSpPr>
        <p:spPr/>
        <p:txBody>
          <a:bodyPr/>
          <a:lstStyle/>
          <a:p>
            <a:r>
              <a:rPr lang="en-US" dirty="0"/>
              <a:t>For whom I suffered the loss of all things</a:t>
            </a:r>
          </a:p>
        </p:txBody>
      </p:sp>
    </p:spTree>
    <p:extLst>
      <p:ext uri="{BB962C8B-B14F-4D97-AF65-F5344CB8AC3E}">
        <p14:creationId xmlns:p14="http://schemas.microsoft.com/office/powerpoint/2010/main" val="31299462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building&#10;&#10;Description automatically generated">
            <a:extLst>
              <a:ext uri="{FF2B5EF4-FFF2-40B4-BE49-F238E27FC236}">
                <a16:creationId xmlns:a16="http://schemas.microsoft.com/office/drawing/2014/main" id="{DC247E37-07CD-447D-98EF-1C19171469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Public latrine at Philippi</a:t>
            </a:r>
          </a:p>
        </p:txBody>
      </p:sp>
      <p:sp>
        <p:nvSpPr>
          <p:cNvPr id="3" name="Text Placeholder 2"/>
          <p:cNvSpPr>
            <a:spLocks noGrp="1"/>
          </p:cNvSpPr>
          <p:nvPr>
            <p:ph type="body" sz="quarter" idx="12"/>
          </p:nvPr>
        </p:nvSpPr>
        <p:spPr/>
        <p:txBody>
          <a:bodyPr/>
          <a:lstStyle/>
          <a:p>
            <a:r>
              <a:rPr lang="en-US" dirty="0"/>
              <a:t>3:8</a:t>
            </a:r>
          </a:p>
        </p:txBody>
      </p:sp>
      <p:sp>
        <p:nvSpPr>
          <p:cNvPr id="4" name="Title 3"/>
          <p:cNvSpPr>
            <a:spLocks noGrp="1"/>
          </p:cNvSpPr>
          <p:nvPr>
            <p:ph type="title"/>
          </p:nvPr>
        </p:nvSpPr>
        <p:spPr/>
        <p:txBody>
          <a:bodyPr/>
          <a:lstStyle/>
          <a:p>
            <a:r>
              <a:rPr lang="en-US" dirty="0"/>
              <a:t>For whom I suffered the loss of all things and count them as refuse, that I may gain Christ</a:t>
            </a:r>
          </a:p>
        </p:txBody>
      </p:sp>
    </p:spTree>
    <p:extLst>
      <p:ext uri="{BB962C8B-B14F-4D97-AF65-F5344CB8AC3E}">
        <p14:creationId xmlns:p14="http://schemas.microsoft.com/office/powerpoint/2010/main" val="205407252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Latrine in the Roman bath at Philippi</a:t>
            </a:r>
          </a:p>
        </p:txBody>
      </p:sp>
      <p:sp>
        <p:nvSpPr>
          <p:cNvPr id="3" name="Text Placeholder 2"/>
          <p:cNvSpPr>
            <a:spLocks noGrp="1"/>
          </p:cNvSpPr>
          <p:nvPr>
            <p:ph type="body" sz="quarter" idx="12"/>
          </p:nvPr>
        </p:nvSpPr>
        <p:spPr/>
        <p:txBody>
          <a:bodyPr/>
          <a:lstStyle/>
          <a:p>
            <a:r>
              <a:rPr lang="en-US" dirty="0"/>
              <a:t>3:8</a:t>
            </a:r>
          </a:p>
        </p:txBody>
      </p:sp>
      <p:sp>
        <p:nvSpPr>
          <p:cNvPr id="4" name="Title 3"/>
          <p:cNvSpPr>
            <a:spLocks noGrp="1"/>
          </p:cNvSpPr>
          <p:nvPr>
            <p:ph type="title"/>
          </p:nvPr>
        </p:nvSpPr>
        <p:spPr/>
        <p:txBody>
          <a:bodyPr/>
          <a:lstStyle/>
          <a:p>
            <a:r>
              <a:rPr lang="en-US" dirty="0"/>
              <a:t>For whom I suffered the loss of all things and count them as refuse, that I may gain Christ</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1413133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Bronze stylus, from Rome, 1st–2nd centuries AD</a:t>
            </a:r>
          </a:p>
        </p:txBody>
      </p:sp>
      <p:sp>
        <p:nvSpPr>
          <p:cNvPr id="4" name="Text Placeholder 3"/>
          <p:cNvSpPr>
            <a:spLocks noGrp="1"/>
          </p:cNvSpPr>
          <p:nvPr>
            <p:ph type="body" sz="quarter" idx="12"/>
          </p:nvPr>
        </p:nvSpPr>
        <p:spPr/>
        <p:txBody>
          <a:bodyPr/>
          <a:lstStyle/>
          <a:p>
            <a:r>
              <a:rPr lang="en-US" dirty="0"/>
              <a:t>3:1</a:t>
            </a:r>
          </a:p>
        </p:txBody>
      </p:sp>
      <p:sp>
        <p:nvSpPr>
          <p:cNvPr id="2" name="Title 1"/>
          <p:cNvSpPr>
            <a:spLocks noGrp="1"/>
          </p:cNvSpPr>
          <p:nvPr>
            <p:ph type="title"/>
          </p:nvPr>
        </p:nvSpPr>
        <p:spPr/>
        <p:txBody>
          <a:bodyPr/>
          <a:lstStyle/>
          <a:p>
            <a:r>
              <a:rPr lang="en-US" dirty="0"/>
              <a:t>To write the same things to you is not bothersome to me</a:t>
            </a:r>
          </a:p>
        </p:txBody>
      </p:sp>
      <p:pic>
        <p:nvPicPr>
          <p:cNvPr id="10242" name="Picture 2" descr="C:\Users\Kris\Documents\Bolen\04 0Adds 2012\19 Museum\US Museums\Metropolitan Museum-pcb\Greek and Roman Periods\Rome, stylus, bronze, 1st-2nd c AD, adr16060345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7438"/>
            <a:ext cx="9144000" cy="4681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971852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itting, cat, person, person&#10;&#10;Description automatically generated">
            <a:extLst>
              <a:ext uri="{FF2B5EF4-FFF2-40B4-BE49-F238E27FC236}">
                <a16:creationId xmlns:a16="http://schemas.microsoft.com/office/drawing/2014/main" id="{A844D51D-40E0-4AF3-BD25-F49DA14E4F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5743" y="341025"/>
            <a:ext cx="5072514" cy="6175950"/>
          </a:xfrm>
          <a:prstGeom prst="rect">
            <a:avLst/>
          </a:prstGeom>
        </p:spPr>
      </p:pic>
      <p:sp>
        <p:nvSpPr>
          <p:cNvPr id="2" name="Text Placeholder 1"/>
          <p:cNvSpPr>
            <a:spLocks noGrp="1"/>
          </p:cNvSpPr>
          <p:nvPr>
            <p:ph type="body" sz="quarter" idx="10"/>
          </p:nvPr>
        </p:nvSpPr>
        <p:spPr/>
        <p:txBody>
          <a:bodyPr/>
          <a:lstStyle/>
          <a:p>
            <a:r>
              <a:rPr lang="en-US" dirty="0"/>
              <a:t>Abraham receiving back Isaac, from the </a:t>
            </a:r>
            <a:r>
              <a:rPr lang="en-US" i="1" dirty="0"/>
              <a:t>Bible Primer, Old Testament</a:t>
            </a:r>
            <a:r>
              <a:rPr lang="en-US" dirty="0"/>
              <a:t>, 1919</a:t>
            </a:r>
          </a:p>
        </p:txBody>
      </p:sp>
      <p:sp>
        <p:nvSpPr>
          <p:cNvPr id="3" name="Text Placeholder 2"/>
          <p:cNvSpPr>
            <a:spLocks noGrp="1"/>
          </p:cNvSpPr>
          <p:nvPr>
            <p:ph type="body" sz="quarter" idx="12"/>
          </p:nvPr>
        </p:nvSpPr>
        <p:spPr/>
        <p:txBody>
          <a:bodyPr/>
          <a:lstStyle/>
          <a:p>
            <a:r>
              <a:rPr lang="en-US" dirty="0"/>
              <a:t>3:9</a:t>
            </a:r>
          </a:p>
        </p:txBody>
      </p:sp>
      <p:sp>
        <p:nvSpPr>
          <p:cNvPr id="4" name="Title 3"/>
          <p:cNvSpPr>
            <a:spLocks noGrp="1"/>
          </p:cNvSpPr>
          <p:nvPr>
            <p:ph type="title"/>
          </p:nvPr>
        </p:nvSpPr>
        <p:spPr/>
        <p:txBody>
          <a:bodyPr/>
          <a:lstStyle/>
          <a:p>
            <a:r>
              <a:rPr lang="en-US" dirty="0"/>
              <a:t>And may be found in Him . . . having a righteousness which comes from God through faith</a:t>
            </a:r>
          </a:p>
        </p:txBody>
      </p:sp>
    </p:spTree>
    <p:extLst>
      <p:ext uri="{BB962C8B-B14F-4D97-AF65-F5344CB8AC3E}">
        <p14:creationId xmlns:p14="http://schemas.microsoft.com/office/powerpoint/2010/main" val="12981752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64E47E0-710D-4041-8337-9EFE5DC055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p:cNvSpPr>
            <a:spLocks noGrp="1"/>
          </p:cNvSpPr>
          <p:nvPr>
            <p:ph type="body" sz="quarter" idx="10"/>
          </p:nvPr>
        </p:nvSpPr>
        <p:spPr/>
        <p:txBody>
          <a:bodyPr/>
          <a:lstStyle/>
          <a:p>
            <a:r>
              <a:rPr lang="en-US" dirty="0"/>
              <a:t>“He is not here, for He is risen,” sign at the Garden Tomb</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That I may know Him and the power of His resurrection</a:t>
            </a:r>
          </a:p>
        </p:txBody>
      </p:sp>
    </p:spTree>
    <p:extLst>
      <p:ext uri="{BB962C8B-B14F-4D97-AF65-F5344CB8AC3E}">
        <p14:creationId xmlns:p14="http://schemas.microsoft.com/office/powerpoint/2010/main" val="407325063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PLBL\18 Signs of the Holy Land\Biblical Events\The place where Pilate arrested and scourged Jesus, sign on Via Dolorosa, tb0116129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67910"/>
            <a:ext cx="9144741" cy="612218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“The place where Pilate arrested and scourged Jesus,” sign on the Via Dolorosa</a:t>
            </a:r>
          </a:p>
        </p:txBody>
      </p:sp>
      <p:sp>
        <p:nvSpPr>
          <p:cNvPr id="4" name="Text Placeholder 3"/>
          <p:cNvSpPr>
            <a:spLocks noGrp="1"/>
          </p:cNvSpPr>
          <p:nvPr>
            <p:ph type="body" sz="quarter" idx="12"/>
          </p:nvPr>
        </p:nvSpPr>
        <p:spPr/>
        <p:txBody>
          <a:bodyPr/>
          <a:lstStyle/>
          <a:p>
            <a:r>
              <a:rPr lang="en-US" dirty="0"/>
              <a:t>3:10</a:t>
            </a:r>
          </a:p>
        </p:txBody>
      </p:sp>
      <p:sp>
        <p:nvSpPr>
          <p:cNvPr id="2" name="Title 1"/>
          <p:cNvSpPr>
            <a:spLocks noGrp="1"/>
          </p:cNvSpPr>
          <p:nvPr>
            <p:ph type="title"/>
          </p:nvPr>
        </p:nvSpPr>
        <p:spPr/>
        <p:txBody>
          <a:bodyPr/>
          <a:lstStyle/>
          <a:p>
            <a:r>
              <a:rPr lang="en-US" dirty="0"/>
              <a:t>That I may know Him and the power of His resurrection and the fellowship of His sufferings</a:t>
            </a:r>
          </a:p>
        </p:txBody>
      </p:sp>
    </p:spTree>
    <p:extLst>
      <p:ext uri="{BB962C8B-B14F-4D97-AF65-F5344CB8AC3E}">
        <p14:creationId xmlns:p14="http://schemas.microsoft.com/office/powerpoint/2010/main" val="291982031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 that has a bench in front of a brick wall&#10;&#10;Description automatically generated">
            <a:extLst>
              <a:ext uri="{FF2B5EF4-FFF2-40B4-BE49-F238E27FC236}">
                <a16:creationId xmlns:a16="http://schemas.microsoft.com/office/drawing/2014/main" id="{7A69A23F-ED74-4A9A-936A-793BA7CFA8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p:cNvSpPr>
            <a:spLocks noGrp="1"/>
          </p:cNvSpPr>
          <p:nvPr>
            <p:ph type="body" sz="quarter" idx="10"/>
          </p:nvPr>
        </p:nvSpPr>
        <p:spPr/>
        <p:txBody>
          <a:bodyPr/>
          <a:lstStyle/>
          <a:p>
            <a:r>
              <a:rPr lang="en-US" dirty="0"/>
              <a:t>Via Dolorosa Station 9, a traditional place where Jesus fell a third time on his way to the cross</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That I may know Him and the power of His resurrection and the fellowship of His sufferings</a:t>
            </a:r>
          </a:p>
        </p:txBody>
      </p:sp>
    </p:spTree>
    <p:extLst>
      <p:ext uri="{BB962C8B-B14F-4D97-AF65-F5344CB8AC3E}">
        <p14:creationId xmlns:p14="http://schemas.microsoft.com/office/powerpoint/2010/main" val="235422301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Traditional “scourging pillar of Caiaphas” in the Church of the Holy Sepulcher</a:t>
            </a:r>
          </a:p>
        </p:txBody>
      </p:sp>
      <p:sp>
        <p:nvSpPr>
          <p:cNvPr id="4" name="Text Placeholder 3"/>
          <p:cNvSpPr>
            <a:spLocks noGrp="1"/>
          </p:cNvSpPr>
          <p:nvPr>
            <p:ph type="body" sz="quarter" idx="12"/>
          </p:nvPr>
        </p:nvSpPr>
        <p:spPr/>
        <p:txBody>
          <a:bodyPr/>
          <a:lstStyle/>
          <a:p>
            <a:r>
              <a:rPr lang="en-US" dirty="0"/>
              <a:t>3:10</a:t>
            </a:r>
          </a:p>
        </p:txBody>
      </p:sp>
      <p:sp>
        <p:nvSpPr>
          <p:cNvPr id="2" name="Title 1"/>
          <p:cNvSpPr>
            <a:spLocks noGrp="1"/>
          </p:cNvSpPr>
          <p:nvPr>
            <p:ph type="title"/>
          </p:nvPr>
        </p:nvSpPr>
        <p:spPr/>
        <p:txBody>
          <a:bodyPr/>
          <a:lstStyle/>
          <a:p>
            <a:r>
              <a:rPr lang="en-US" dirty="0"/>
              <a:t>That I may know Him and the power of His resurrection and the fellowship of His sufferings</a:t>
            </a:r>
          </a:p>
        </p:txBody>
      </p:sp>
      <p:pic>
        <p:nvPicPr>
          <p:cNvPr id="8" name="Picture 2" descr="C:\Users\Public\_Bethany\john19plus\Holy Sepulcher scourging pillar of Caiaphas, tb030706606.jpg">
            <a:extLst>
              <a:ext uri="{FF2B5EF4-FFF2-40B4-BE49-F238E27FC236}">
                <a16:creationId xmlns:a16="http://schemas.microsoft.com/office/drawing/2014/main" id="{E8825697-EEDD-5C4E-A8DC-C5973EE4BA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8938"/>
            <a:ext cx="9144000" cy="6080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943695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atue of a person&#10;&#10;Description automatically generated">
            <a:extLst>
              <a:ext uri="{FF2B5EF4-FFF2-40B4-BE49-F238E27FC236}">
                <a16:creationId xmlns:a16="http://schemas.microsoft.com/office/drawing/2014/main" id="{E7928AE2-7E8D-4845-8590-C598A528DA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3694" y="338328"/>
            <a:ext cx="4656612" cy="6181344"/>
          </a:xfrm>
          <a:prstGeom prst="rect">
            <a:avLst/>
          </a:prstGeom>
        </p:spPr>
      </p:pic>
      <p:sp>
        <p:nvSpPr>
          <p:cNvPr id="3" name="Text Placeholder 2"/>
          <p:cNvSpPr>
            <a:spLocks noGrp="1"/>
          </p:cNvSpPr>
          <p:nvPr>
            <p:ph type="body" sz="quarter" idx="10"/>
          </p:nvPr>
        </p:nvSpPr>
        <p:spPr/>
        <p:txBody>
          <a:bodyPr/>
          <a:lstStyle/>
          <a:p>
            <a:r>
              <a:rPr lang="en-US" dirty="0"/>
              <a:t>Mold and figurine of Hermes, from Athens, circa 400 BC</a:t>
            </a:r>
          </a:p>
        </p:txBody>
      </p:sp>
      <p:sp>
        <p:nvSpPr>
          <p:cNvPr id="4" name="Text Placeholder 3"/>
          <p:cNvSpPr>
            <a:spLocks noGrp="1"/>
          </p:cNvSpPr>
          <p:nvPr>
            <p:ph type="body" sz="quarter" idx="12"/>
          </p:nvPr>
        </p:nvSpPr>
        <p:spPr/>
        <p:txBody>
          <a:bodyPr/>
          <a:lstStyle/>
          <a:p>
            <a:r>
              <a:rPr lang="en-US" dirty="0"/>
              <a:t>3:10</a:t>
            </a:r>
          </a:p>
        </p:txBody>
      </p:sp>
      <p:sp>
        <p:nvSpPr>
          <p:cNvPr id="2" name="Title 1"/>
          <p:cNvSpPr>
            <a:spLocks noGrp="1"/>
          </p:cNvSpPr>
          <p:nvPr>
            <p:ph type="title"/>
          </p:nvPr>
        </p:nvSpPr>
        <p:spPr/>
        <p:txBody>
          <a:bodyPr/>
          <a:lstStyle/>
          <a:p>
            <a:r>
              <a:rPr lang="en-US" dirty="0"/>
              <a:t>Becoming conformed unto His death</a:t>
            </a:r>
          </a:p>
        </p:txBody>
      </p:sp>
      <p:sp>
        <p:nvSpPr>
          <p:cNvPr id="5" name="Oval 4"/>
          <p:cNvSpPr/>
          <p:nvPr/>
        </p:nvSpPr>
        <p:spPr>
          <a:xfrm>
            <a:off x="3628571" y="5152571"/>
            <a:ext cx="653143" cy="653143"/>
          </a:xfrm>
          <a:prstGeom prst="ellipse">
            <a:avLst/>
          </a:prstGeom>
          <a:gradFill>
            <a:gsLst>
              <a:gs pos="40000">
                <a:srgbClr val="997E5B"/>
              </a:gs>
              <a:gs pos="72000">
                <a:srgbClr val="997E5B">
                  <a:alpha val="0"/>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631578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Traditional location of Golgotha (Church of the Holy Sepulcher) on a model of Jerusalem</a:t>
            </a:r>
          </a:p>
        </p:txBody>
      </p:sp>
      <p:sp>
        <p:nvSpPr>
          <p:cNvPr id="4" name="Text Placeholder 3"/>
          <p:cNvSpPr>
            <a:spLocks noGrp="1"/>
          </p:cNvSpPr>
          <p:nvPr>
            <p:ph type="body" sz="quarter" idx="12"/>
          </p:nvPr>
        </p:nvSpPr>
        <p:spPr/>
        <p:txBody>
          <a:bodyPr/>
          <a:lstStyle/>
          <a:p>
            <a:r>
              <a:rPr lang="en-US" dirty="0"/>
              <a:t>3:10</a:t>
            </a:r>
          </a:p>
        </p:txBody>
      </p:sp>
      <p:sp>
        <p:nvSpPr>
          <p:cNvPr id="2" name="Title 1"/>
          <p:cNvSpPr>
            <a:spLocks noGrp="1"/>
          </p:cNvSpPr>
          <p:nvPr>
            <p:ph type="title"/>
          </p:nvPr>
        </p:nvSpPr>
        <p:spPr/>
        <p:txBody>
          <a:bodyPr/>
          <a:lstStyle/>
          <a:p>
            <a:r>
              <a:rPr lang="en-US" dirty="0"/>
              <a:t>Becoming conformed unto His death</a:t>
            </a:r>
          </a:p>
        </p:txBody>
      </p:sp>
      <p:pic>
        <p:nvPicPr>
          <p:cNvPr id="7" name="Picture 6">
            <a:extLst>
              <a:ext uri="{FF2B5EF4-FFF2-40B4-BE49-F238E27FC236}">
                <a16:creationId xmlns:a16="http://schemas.microsoft.com/office/drawing/2014/main" id="{C58B0B62-A7A4-134A-92DE-0118DDFB1D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6400"/>
            <a:ext cx="9144000" cy="6045200"/>
          </a:xfrm>
          <a:prstGeom prst="rect">
            <a:avLst/>
          </a:prstGeom>
        </p:spPr>
      </p:pic>
    </p:spTree>
    <p:extLst>
      <p:ext uri="{BB962C8B-B14F-4D97-AF65-F5344CB8AC3E}">
        <p14:creationId xmlns:p14="http://schemas.microsoft.com/office/powerpoint/2010/main" val="328913594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Traditional location of Golgotha (Church of the Holy Sepulcher) on a model of Jerusalem</a:t>
            </a:r>
          </a:p>
        </p:txBody>
      </p:sp>
      <p:sp>
        <p:nvSpPr>
          <p:cNvPr id="4" name="Text Placeholder 3"/>
          <p:cNvSpPr>
            <a:spLocks noGrp="1"/>
          </p:cNvSpPr>
          <p:nvPr>
            <p:ph type="body" sz="quarter" idx="12"/>
          </p:nvPr>
        </p:nvSpPr>
        <p:spPr/>
        <p:txBody>
          <a:bodyPr/>
          <a:lstStyle/>
          <a:p>
            <a:r>
              <a:rPr lang="en-US" dirty="0"/>
              <a:t>3:10</a:t>
            </a:r>
          </a:p>
        </p:txBody>
      </p:sp>
      <p:sp>
        <p:nvSpPr>
          <p:cNvPr id="2" name="Title 1"/>
          <p:cNvSpPr>
            <a:spLocks noGrp="1"/>
          </p:cNvSpPr>
          <p:nvPr>
            <p:ph type="title"/>
          </p:nvPr>
        </p:nvSpPr>
        <p:spPr/>
        <p:txBody>
          <a:bodyPr/>
          <a:lstStyle/>
          <a:p>
            <a:r>
              <a:rPr lang="en-US" dirty="0"/>
              <a:t>Becoming conformed unto His death</a:t>
            </a:r>
          </a:p>
        </p:txBody>
      </p:sp>
      <p:pic>
        <p:nvPicPr>
          <p:cNvPr id="7" name="Picture 6">
            <a:extLst>
              <a:ext uri="{FF2B5EF4-FFF2-40B4-BE49-F238E27FC236}">
                <a16:creationId xmlns:a16="http://schemas.microsoft.com/office/drawing/2014/main" id="{C58B0B62-A7A4-134A-92DE-0118DDFB1D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6400"/>
            <a:ext cx="9144000" cy="6045200"/>
          </a:xfrm>
          <a:prstGeom prst="rect">
            <a:avLst/>
          </a:prstGeom>
        </p:spPr>
      </p:pic>
      <p:sp>
        <p:nvSpPr>
          <p:cNvPr id="8" name="Oval 7">
            <a:extLst>
              <a:ext uri="{FF2B5EF4-FFF2-40B4-BE49-F238E27FC236}">
                <a16:creationId xmlns:a16="http://schemas.microsoft.com/office/drawing/2014/main" id="{CF353593-E010-B041-A3C8-5ADD5BCF5DA5}"/>
              </a:ext>
            </a:extLst>
          </p:cNvPr>
          <p:cNvSpPr/>
          <p:nvPr/>
        </p:nvSpPr>
        <p:spPr>
          <a:xfrm>
            <a:off x="2209800" y="3124200"/>
            <a:ext cx="3886200" cy="1143000"/>
          </a:xfrm>
          <a:prstGeom prst="ellipse">
            <a:avLst/>
          </a:prstGeom>
          <a:noFill/>
          <a:ln w="22225" cap="flat" cmpd="sng" algn="ctr">
            <a:solidFill>
              <a:srgbClr val="FFFF00"/>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prstClr val="black"/>
              </a:solidFill>
              <a:latin typeface="Calibri"/>
            </a:endParaRPr>
          </a:p>
        </p:txBody>
      </p:sp>
    </p:spTree>
    <p:extLst>
      <p:ext uri="{BB962C8B-B14F-4D97-AF65-F5344CB8AC3E}">
        <p14:creationId xmlns:p14="http://schemas.microsoft.com/office/powerpoint/2010/main" val="26402873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PCB size\Krewson-pcb\Jerusalem-pcb\Holy Sepulcher edicule, wk03101933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Edicule in the Church of the Holy Sepulcher, the traditional place of Jesus’s burial</a:t>
            </a:r>
          </a:p>
        </p:txBody>
      </p:sp>
      <p:sp>
        <p:nvSpPr>
          <p:cNvPr id="4" name="Text Placeholder 3"/>
          <p:cNvSpPr>
            <a:spLocks noGrp="1"/>
          </p:cNvSpPr>
          <p:nvPr>
            <p:ph type="body" sz="quarter" idx="12"/>
          </p:nvPr>
        </p:nvSpPr>
        <p:spPr/>
        <p:txBody>
          <a:bodyPr/>
          <a:lstStyle/>
          <a:p>
            <a:r>
              <a:rPr lang="en-US" dirty="0"/>
              <a:t>3:10</a:t>
            </a:r>
          </a:p>
        </p:txBody>
      </p:sp>
      <p:sp>
        <p:nvSpPr>
          <p:cNvPr id="2" name="Title 1"/>
          <p:cNvSpPr>
            <a:spLocks noGrp="1"/>
          </p:cNvSpPr>
          <p:nvPr>
            <p:ph type="title"/>
          </p:nvPr>
        </p:nvSpPr>
        <p:spPr/>
        <p:txBody>
          <a:bodyPr/>
          <a:lstStyle/>
          <a:p>
            <a:r>
              <a:rPr lang="en-US" dirty="0"/>
              <a:t>Becoming conformed unto His death</a:t>
            </a:r>
          </a:p>
        </p:txBody>
      </p:sp>
    </p:spTree>
    <p:extLst>
      <p:ext uri="{BB962C8B-B14F-4D97-AF65-F5344CB8AC3E}">
        <p14:creationId xmlns:p14="http://schemas.microsoft.com/office/powerpoint/2010/main" val="189736458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9C4AA27-6298-49DB-A179-9B80A246FE10}"/>
              </a:ext>
            </a:extLst>
          </p:cNvPr>
          <p:cNvPicPr>
            <a:picLocks noChangeAspect="1"/>
          </p:cNvPicPr>
          <p:nvPr/>
        </p:nvPicPr>
        <p:blipFill rotWithShape="1">
          <a:blip r:embed="rId3">
            <a:extLst>
              <a:ext uri="{28A0092B-C50C-407E-A947-70E740481C1C}">
                <a14:useLocalDpi xmlns:a14="http://schemas.microsoft.com/office/drawing/2010/main" val="0"/>
              </a:ext>
            </a:extLst>
          </a:blip>
          <a:srcRect t="7778" b="12222"/>
          <a:stretch/>
        </p:blipFill>
        <p:spPr>
          <a:xfrm>
            <a:off x="1689028" y="369332"/>
            <a:ext cx="5765944" cy="6150340"/>
          </a:xfrm>
          <a:prstGeom prst="rect">
            <a:avLst/>
          </a:prstGeom>
        </p:spPr>
      </p:pic>
      <p:sp>
        <p:nvSpPr>
          <p:cNvPr id="2" name="Text Placeholder 1"/>
          <p:cNvSpPr>
            <a:spLocks noGrp="1"/>
          </p:cNvSpPr>
          <p:nvPr>
            <p:ph type="body" sz="quarter" idx="10"/>
          </p:nvPr>
        </p:nvSpPr>
        <p:spPr/>
        <p:txBody>
          <a:bodyPr/>
          <a:lstStyle/>
          <a:p>
            <a:r>
              <a:rPr lang="en-US" dirty="0"/>
              <a:t>Exterior of the Mamertine Prison, the place of Paul’s second Roman imprisonment</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Becoming conformed unto His death</a:t>
            </a:r>
          </a:p>
        </p:txBody>
      </p:sp>
    </p:spTree>
    <p:extLst>
      <p:ext uri="{BB962C8B-B14F-4D97-AF65-F5344CB8AC3E}">
        <p14:creationId xmlns:p14="http://schemas.microsoft.com/office/powerpoint/2010/main" val="865102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948BBDE-965C-4260-A390-5E8A3C18AE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9616" y="0"/>
            <a:ext cx="6144768" cy="6858000"/>
          </a:xfrm>
          <a:prstGeom prst="rect">
            <a:avLst/>
          </a:prstGeom>
        </p:spPr>
      </p:pic>
      <p:sp>
        <p:nvSpPr>
          <p:cNvPr id="2" name="Text Placeholder 1">
            <a:extLst>
              <a:ext uri="{FF2B5EF4-FFF2-40B4-BE49-F238E27FC236}">
                <a16:creationId xmlns:a16="http://schemas.microsoft.com/office/drawing/2014/main" id="{1C9C8C2D-9768-4C30-A2E9-D012E02F3732}"/>
              </a:ext>
            </a:extLst>
          </p:cNvPr>
          <p:cNvSpPr>
            <a:spLocks noGrp="1"/>
          </p:cNvSpPr>
          <p:nvPr>
            <p:ph type="body" sz="quarter" idx="10"/>
          </p:nvPr>
        </p:nvSpPr>
        <p:spPr/>
        <p:txBody>
          <a:bodyPr/>
          <a:lstStyle/>
          <a:p>
            <a:r>
              <a:rPr lang="en-US" dirty="0"/>
              <a:t>Slab with a poem dedicated to </a:t>
            </a:r>
            <a:r>
              <a:rPr lang="en-US" dirty="0" err="1"/>
              <a:t>Nothus</a:t>
            </a:r>
            <a:r>
              <a:rPr lang="en-US" dirty="0"/>
              <a:t>, a copyist and secretary, early 1st century AD</a:t>
            </a:r>
          </a:p>
        </p:txBody>
      </p:sp>
      <p:sp>
        <p:nvSpPr>
          <p:cNvPr id="3" name="Text Placeholder 2">
            <a:extLst>
              <a:ext uri="{FF2B5EF4-FFF2-40B4-BE49-F238E27FC236}">
                <a16:creationId xmlns:a16="http://schemas.microsoft.com/office/drawing/2014/main" id="{B8ED7954-2F25-4212-B918-1B0EF24A1272}"/>
              </a:ext>
            </a:extLst>
          </p:cNvPr>
          <p:cNvSpPr>
            <a:spLocks noGrp="1"/>
          </p:cNvSpPr>
          <p:nvPr>
            <p:ph type="body" sz="quarter" idx="12"/>
          </p:nvPr>
        </p:nvSpPr>
        <p:spPr/>
        <p:txBody>
          <a:bodyPr/>
          <a:lstStyle/>
          <a:p>
            <a:r>
              <a:rPr lang="en-US" dirty="0"/>
              <a:t>3:1</a:t>
            </a:r>
          </a:p>
        </p:txBody>
      </p:sp>
      <p:sp>
        <p:nvSpPr>
          <p:cNvPr id="4" name="Title 3">
            <a:extLst>
              <a:ext uri="{FF2B5EF4-FFF2-40B4-BE49-F238E27FC236}">
                <a16:creationId xmlns:a16="http://schemas.microsoft.com/office/drawing/2014/main" id="{E423ECB4-51B6-4EC5-9D1B-56C906799340}"/>
              </a:ext>
            </a:extLst>
          </p:cNvPr>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307911519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Mamertine Prison entrance</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Becoming conformed unto His death</a:t>
            </a:r>
          </a:p>
        </p:txBody>
      </p:sp>
      <p:pic>
        <p:nvPicPr>
          <p:cNvPr id="6" name="Picture 5">
            <a:extLst>
              <a:ext uri="{FF2B5EF4-FFF2-40B4-BE49-F238E27FC236}">
                <a16:creationId xmlns:a16="http://schemas.microsoft.com/office/drawing/2014/main" id="{D20476A6-6CB2-4BFE-B71A-07EDE49570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42252814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00CC2F2-8631-47D6-A470-33F4DCB6BA3B}"/>
              </a:ext>
            </a:extLst>
          </p:cNvPr>
          <p:cNvPicPr>
            <a:picLocks noChangeAspect="1"/>
          </p:cNvPicPr>
          <p:nvPr/>
        </p:nvPicPr>
        <p:blipFill rotWithShape="1">
          <a:blip r:embed="rId3">
            <a:extLst>
              <a:ext uri="{28A0092B-C50C-407E-A947-70E740481C1C}">
                <a14:useLocalDpi xmlns:a14="http://schemas.microsoft.com/office/drawing/2010/main" val="0"/>
              </a:ext>
            </a:extLst>
          </a:blip>
          <a:srcRect t="2471"/>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Mamertine Prison ancient cell of Paul’s imprisonment</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Becoming conformed unto His death</a:t>
            </a:r>
          </a:p>
        </p:txBody>
      </p:sp>
    </p:spTree>
    <p:extLst>
      <p:ext uri="{BB962C8B-B14F-4D97-AF65-F5344CB8AC3E}">
        <p14:creationId xmlns:p14="http://schemas.microsoft.com/office/powerpoint/2010/main" val="415491872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Mamertine Prison ancient cell of Paul’s imprisonment</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Becoming conformed unto His death</a:t>
            </a:r>
          </a:p>
        </p:txBody>
      </p:sp>
      <p:pic>
        <p:nvPicPr>
          <p:cNvPr id="6" name="Picture 5">
            <a:extLst>
              <a:ext uri="{FF2B5EF4-FFF2-40B4-BE49-F238E27FC236}">
                <a16:creationId xmlns:a16="http://schemas.microsoft.com/office/drawing/2014/main" id="{03DF5341-9E96-4397-9C78-F4C5DBE78E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246483209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Church of the Holy Sepulcher edicule, the traditional place of Jesus’s resurrection</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If by any means I may attain to the resurrection from the dead</a:t>
            </a:r>
          </a:p>
        </p:txBody>
      </p:sp>
      <p:pic>
        <p:nvPicPr>
          <p:cNvPr id="6" name="Picture 5">
            <a:extLst>
              <a:ext uri="{FF2B5EF4-FFF2-40B4-BE49-F238E27FC236}">
                <a16:creationId xmlns:a16="http://schemas.microsoft.com/office/drawing/2014/main" id="{DCE316B3-A18E-D343-96C0-A738BD0E0D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77573932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Burial bench venerated as the traditional tomb of Christ in the Church of the Holy Sepulcher</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If by any means I may attain to the resurrection from the dead</a:t>
            </a:r>
          </a:p>
        </p:txBody>
      </p:sp>
      <p:pic>
        <p:nvPicPr>
          <p:cNvPr id="27650" name="Picture 2" descr="C:\Users\Kris\Documents\Bolen\04 0Adds 2012\03 Jerusalem\Church of Holy Sepulcher\Church of Holy Sepulcher, edicule interior tomb of Christ, adr13062349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2113"/>
            <a:ext cx="9144000" cy="6072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251787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Tomb of Gaius </a:t>
            </a:r>
            <a:r>
              <a:rPr lang="en-US" dirty="0" err="1"/>
              <a:t>Calventius</a:t>
            </a:r>
            <a:r>
              <a:rPr lang="en-US" dirty="0"/>
              <a:t> Quietus in Pompeii, 1st century AD</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If by any means I may attain to the resurrection from the dead</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74055731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upload.wikimedia.org/wikipedia/commons/thumb/6/6e/The_grave_monument_of_Nikeratos_and_Polyxenos._4th_cent._B.C.jpg/1024px-The_grave_monument_of_Nikeratos_and_Polyxenos._4th_cent._B.C.jpg"/>
          <p:cNvPicPr>
            <a:picLocks noChangeAspect="1" noChangeArrowheads="1"/>
          </p:cNvPicPr>
          <p:nvPr/>
        </p:nvPicPr>
        <p:blipFill rotWithShape="1">
          <a:blip r:embed="rId3">
            <a:extLst>
              <a:ext uri="{28A0092B-C50C-407E-A947-70E740481C1C}">
                <a14:useLocalDpi xmlns:a14="http://schemas.microsoft.com/office/drawing/2010/main" val="0"/>
              </a:ext>
            </a:extLst>
          </a:blip>
          <a:srcRect t="4966" b="20034"/>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Grave monument from Kallithea, circa 320 BC</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If by any means I may attain to the resurrection from the dead</a:t>
            </a:r>
          </a:p>
        </p:txBody>
      </p:sp>
    </p:spTree>
    <p:extLst>
      <p:ext uri="{BB962C8B-B14F-4D97-AF65-F5344CB8AC3E}">
        <p14:creationId xmlns:p14="http://schemas.microsoft.com/office/powerpoint/2010/main" val="306100729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Mount Olympus and </a:t>
            </a:r>
            <a:r>
              <a:rPr lang="en-US" dirty="0" err="1"/>
              <a:t>Kalithea</a:t>
            </a:r>
            <a:r>
              <a:rPr lang="en-US" dirty="0"/>
              <a:t> Cemetery</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If by any means I may attain to the resurrection from the dead</a:t>
            </a:r>
          </a:p>
        </p:txBody>
      </p:sp>
    </p:spTree>
    <p:extLst>
      <p:ext uri="{BB962C8B-B14F-4D97-AF65-F5344CB8AC3E}">
        <p14:creationId xmlns:p14="http://schemas.microsoft.com/office/powerpoint/2010/main" val="50920388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02 HVHL\46 Traditional Life and Customs\Travel\Camel caravan on Mt of Olives, mat1475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4175"/>
            <a:ext cx="9144000" cy="60896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Camel caravan on the Mount of Olives, 1918</a:t>
            </a:r>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Not that I have already obtained it . . . but I press on</a:t>
            </a:r>
          </a:p>
        </p:txBody>
      </p:sp>
    </p:spTree>
    <p:extLst>
      <p:ext uri="{BB962C8B-B14F-4D97-AF65-F5344CB8AC3E}">
        <p14:creationId xmlns:p14="http://schemas.microsoft.com/office/powerpoint/2010/main" val="181821215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painted, person, horse, drawn&#10;&#10;Description automatically generated">
            <a:extLst>
              <a:ext uri="{FF2B5EF4-FFF2-40B4-BE49-F238E27FC236}">
                <a16:creationId xmlns:a16="http://schemas.microsoft.com/office/drawing/2014/main" id="{D14C1785-ECAF-4CA3-93D0-F4A18AE542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217" y="350016"/>
            <a:ext cx="7701566" cy="6157968"/>
          </a:xfrm>
          <a:prstGeom prst="rect">
            <a:avLst/>
          </a:prstGeom>
        </p:spPr>
      </p:pic>
      <p:sp>
        <p:nvSpPr>
          <p:cNvPr id="2" name="Text Placeholder 1"/>
          <p:cNvSpPr>
            <a:spLocks noGrp="1"/>
          </p:cNvSpPr>
          <p:nvPr>
            <p:ph type="body" sz="quarter" idx="10"/>
          </p:nvPr>
        </p:nvSpPr>
        <p:spPr/>
        <p:txBody>
          <a:bodyPr/>
          <a:lstStyle/>
          <a:p>
            <a:r>
              <a:rPr lang="en-US" dirty="0"/>
              <a:t>Runners depicted on a Panathenaic prize amphora, circa 330 BC</a:t>
            </a:r>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Not that I have already obtained it . . . but I press on</a:t>
            </a:r>
          </a:p>
        </p:txBody>
      </p:sp>
      <p:sp>
        <p:nvSpPr>
          <p:cNvPr id="5" name="Freeform 4"/>
          <p:cNvSpPr/>
          <p:nvPr/>
        </p:nvSpPr>
        <p:spPr>
          <a:xfrm>
            <a:off x="5219700" y="3574256"/>
            <a:ext cx="183356" cy="273844"/>
          </a:xfrm>
          <a:custGeom>
            <a:avLst/>
            <a:gdLst>
              <a:gd name="connsiteX0" fmla="*/ 45244 w 183356"/>
              <a:gd name="connsiteY0" fmla="*/ 0 h 273844"/>
              <a:gd name="connsiteX1" fmla="*/ 28575 w 183356"/>
              <a:gd name="connsiteY1" fmla="*/ 192882 h 273844"/>
              <a:gd name="connsiteX2" fmla="*/ 0 w 183356"/>
              <a:gd name="connsiteY2" fmla="*/ 264319 h 273844"/>
              <a:gd name="connsiteX3" fmla="*/ 159544 w 183356"/>
              <a:gd name="connsiteY3" fmla="*/ 273844 h 273844"/>
              <a:gd name="connsiteX4" fmla="*/ 183356 w 183356"/>
              <a:gd name="connsiteY4" fmla="*/ 92869 h 273844"/>
              <a:gd name="connsiteX5" fmla="*/ 45244 w 183356"/>
              <a:gd name="connsiteY5" fmla="*/ 0 h 27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356" h="273844">
                <a:moveTo>
                  <a:pt x="45244" y="0"/>
                </a:moveTo>
                <a:lnTo>
                  <a:pt x="28575" y="192882"/>
                </a:lnTo>
                <a:lnTo>
                  <a:pt x="0" y="264319"/>
                </a:lnTo>
                <a:lnTo>
                  <a:pt x="159544" y="273844"/>
                </a:lnTo>
                <a:lnTo>
                  <a:pt x="183356" y="92869"/>
                </a:lnTo>
                <a:lnTo>
                  <a:pt x="45244" y="0"/>
                </a:lnTo>
                <a:close/>
              </a:path>
            </a:pathLst>
          </a:custGeom>
          <a:solidFill>
            <a:srgbClr val="0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7727157" y="3409950"/>
            <a:ext cx="107156" cy="259556"/>
          </a:xfrm>
          <a:custGeom>
            <a:avLst/>
            <a:gdLst>
              <a:gd name="connsiteX0" fmla="*/ 26194 w 88106"/>
              <a:gd name="connsiteY0" fmla="*/ 0 h 259556"/>
              <a:gd name="connsiteX1" fmla="*/ 0 w 88106"/>
              <a:gd name="connsiteY1" fmla="*/ 259556 h 259556"/>
              <a:gd name="connsiteX2" fmla="*/ 61912 w 88106"/>
              <a:gd name="connsiteY2" fmla="*/ 216694 h 259556"/>
              <a:gd name="connsiteX3" fmla="*/ 88106 w 88106"/>
              <a:gd name="connsiteY3" fmla="*/ 64294 h 259556"/>
              <a:gd name="connsiteX4" fmla="*/ 26194 w 88106"/>
              <a:gd name="connsiteY4" fmla="*/ 0 h 259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06" h="259556">
                <a:moveTo>
                  <a:pt x="26194" y="0"/>
                </a:moveTo>
                <a:lnTo>
                  <a:pt x="0" y="259556"/>
                </a:lnTo>
                <a:lnTo>
                  <a:pt x="61912" y="216694"/>
                </a:lnTo>
                <a:lnTo>
                  <a:pt x="88106" y="64294"/>
                </a:lnTo>
                <a:lnTo>
                  <a:pt x="26194" y="0"/>
                </a:lnTo>
                <a:close/>
              </a:path>
            </a:pathLst>
          </a:custGeom>
          <a:solidFill>
            <a:srgbClr val="0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119313" y="3500438"/>
            <a:ext cx="142875" cy="250031"/>
          </a:xfrm>
          <a:custGeom>
            <a:avLst/>
            <a:gdLst>
              <a:gd name="connsiteX0" fmla="*/ 0 w 142875"/>
              <a:gd name="connsiteY0" fmla="*/ 0 h 250031"/>
              <a:gd name="connsiteX1" fmla="*/ 14287 w 142875"/>
              <a:gd name="connsiteY1" fmla="*/ 250031 h 250031"/>
              <a:gd name="connsiteX2" fmla="*/ 142875 w 142875"/>
              <a:gd name="connsiteY2" fmla="*/ 200025 h 250031"/>
              <a:gd name="connsiteX3" fmla="*/ 123825 w 142875"/>
              <a:gd name="connsiteY3" fmla="*/ 42862 h 250031"/>
              <a:gd name="connsiteX4" fmla="*/ 0 w 142875"/>
              <a:gd name="connsiteY4" fmla="*/ 0 h 250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250031">
                <a:moveTo>
                  <a:pt x="0" y="0"/>
                </a:moveTo>
                <a:lnTo>
                  <a:pt x="14287" y="250031"/>
                </a:lnTo>
                <a:lnTo>
                  <a:pt x="142875" y="200025"/>
                </a:lnTo>
                <a:lnTo>
                  <a:pt x="123825" y="42862"/>
                </a:lnTo>
                <a:lnTo>
                  <a:pt x="0" y="0"/>
                </a:lnTo>
                <a:close/>
              </a:path>
            </a:pathLst>
          </a:custGeom>
          <a:solidFill>
            <a:srgbClr val="010D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4770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4 0Adds 2012\19 Museum\US Museums\U of Pennsylvania Museum\Greek and Roman periods\Orvieto, Red-Figure kylix, boy with stylus and wax tablets, Attic, ca 480 BC, adr1605266424.jpg"/>
          <p:cNvPicPr>
            <a:picLocks noChangeAspect="1" noChangeArrowheads="1"/>
          </p:cNvPicPr>
          <p:nvPr/>
        </p:nvPicPr>
        <p:blipFill rotWithShape="1">
          <a:blip r:embed="rId3">
            <a:extLst>
              <a:ext uri="{28A0092B-C50C-407E-A947-70E740481C1C}">
                <a14:useLocalDpi xmlns:a14="http://schemas.microsoft.com/office/drawing/2010/main" val="0"/>
              </a:ext>
            </a:extLst>
          </a:blip>
          <a:srcRect t="6883"/>
          <a:stretch/>
        </p:blipFill>
        <p:spPr bwMode="auto">
          <a:xfrm>
            <a:off x="0" y="-1"/>
            <a:ext cx="9144000" cy="68294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1C9C8C2D-9768-4C30-A2E9-D012E02F3732}"/>
              </a:ext>
            </a:extLst>
          </p:cNvPr>
          <p:cNvSpPr>
            <a:spLocks noGrp="1"/>
          </p:cNvSpPr>
          <p:nvPr>
            <p:ph type="body" sz="quarter" idx="10"/>
          </p:nvPr>
        </p:nvSpPr>
        <p:spPr/>
        <p:txBody>
          <a:bodyPr/>
          <a:lstStyle/>
          <a:p>
            <a:r>
              <a:rPr lang="en-US" dirty="0"/>
              <a:t>Red-figure kylix with a young man using a stylus and wax tablets, circa 480 BC</a:t>
            </a:r>
          </a:p>
        </p:txBody>
      </p:sp>
      <p:sp>
        <p:nvSpPr>
          <p:cNvPr id="3" name="Text Placeholder 2">
            <a:extLst>
              <a:ext uri="{FF2B5EF4-FFF2-40B4-BE49-F238E27FC236}">
                <a16:creationId xmlns:a16="http://schemas.microsoft.com/office/drawing/2014/main" id="{B8ED7954-2F25-4212-B918-1B0EF24A1272}"/>
              </a:ext>
            </a:extLst>
          </p:cNvPr>
          <p:cNvSpPr>
            <a:spLocks noGrp="1"/>
          </p:cNvSpPr>
          <p:nvPr>
            <p:ph type="body" sz="quarter" idx="12"/>
          </p:nvPr>
        </p:nvSpPr>
        <p:spPr/>
        <p:txBody>
          <a:bodyPr/>
          <a:lstStyle/>
          <a:p>
            <a:r>
              <a:rPr lang="en-US" dirty="0"/>
              <a:t>3:1</a:t>
            </a:r>
          </a:p>
        </p:txBody>
      </p:sp>
      <p:sp>
        <p:nvSpPr>
          <p:cNvPr id="4" name="Title 3">
            <a:extLst>
              <a:ext uri="{FF2B5EF4-FFF2-40B4-BE49-F238E27FC236}">
                <a16:creationId xmlns:a16="http://schemas.microsoft.com/office/drawing/2014/main" id="{E423ECB4-51B6-4EC5-9D1B-56C906799340}"/>
              </a:ext>
            </a:extLst>
          </p:cNvPr>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330313018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ris\Documents\Bolen\02 HVHL\49 American Colony Matson additional\Matson15k1\Life and customs\Plowman with cattle near Salkhad castle, Salecah, 1938, mat172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0338"/>
            <a:ext cx="9144000" cy="65373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Plowman with cattle near </a:t>
            </a:r>
            <a:r>
              <a:rPr lang="en-US" dirty="0" err="1"/>
              <a:t>Salkhad</a:t>
            </a:r>
            <a:r>
              <a:rPr lang="en-US" dirty="0"/>
              <a:t> castle in </a:t>
            </a:r>
            <a:r>
              <a:rPr lang="en-US" dirty="0" err="1"/>
              <a:t>Salecah</a:t>
            </a:r>
            <a:r>
              <a:rPr lang="en-US" dirty="0"/>
              <a:t>, 1938</a:t>
            </a:r>
          </a:p>
        </p:txBody>
      </p:sp>
      <p:sp>
        <p:nvSpPr>
          <p:cNvPr id="3" name="Text Placeholder 2"/>
          <p:cNvSpPr>
            <a:spLocks noGrp="1"/>
          </p:cNvSpPr>
          <p:nvPr>
            <p:ph type="body" sz="quarter" idx="12"/>
          </p:nvPr>
        </p:nvSpPr>
        <p:spPr/>
        <p:txBody>
          <a:bodyPr/>
          <a:lstStyle/>
          <a:p>
            <a:r>
              <a:rPr lang="en-US" dirty="0"/>
              <a:t>3:13</a:t>
            </a:r>
          </a:p>
        </p:txBody>
      </p:sp>
      <p:sp>
        <p:nvSpPr>
          <p:cNvPr id="4" name="Title 3"/>
          <p:cNvSpPr>
            <a:spLocks noGrp="1"/>
          </p:cNvSpPr>
          <p:nvPr>
            <p:ph type="title"/>
          </p:nvPr>
        </p:nvSpPr>
        <p:spPr/>
        <p:txBody>
          <a:bodyPr/>
          <a:lstStyle/>
          <a:p>
            <a:r>
              <a:rPr lang="en-US" dirty="0"/>
              <a:t>I do not regard myself as having laid hold of it yet</a:t>
            </a:r>
          </a:p>
        </p:txBody>
      </p:sp>
    </p:spTree>
    <p:extLst>
      <p:ext uri="{BB962C8B-B14F-4D97-AF65-F5344CB8AC3E}">
        <p14:creationId xmlns:p14="http://schemas.microsoft.com/office/powerpoint/2010/main" val="133921766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descr="C:\Users\Kris\Documents\Bolen\02 HVHL\46 Traditional Life and Customs\Agricultural Life, Vineyards\Pruning vines, mat05304.jpg"/>
          <p:cNvPicPr>
            <a:picLocks noChangeAspect="1" noChangeArrowheads="1"/>
          </p:cNvPicPr>
          <p:nvPr/>
        </p:nvPicPr>
        <p:blipFill rotWithShape="1">
          <a:blip r:embed="rId3">
            <a:extLst>
              <a:ext uri="{28A0092B-C50C-407E-A947-70E740481C1C}">
                <a14:useLocalDpi xmlns:a14="http://schemas.microsoft.com/office/drawing/2010/main" val="0"/>
              </a:ext>
            </a:extLst>
          </a:blip>
          <a:srcRect t="6249" b="18750"/>
          <a:stretch/>
        </p:blipFill>
        <p:spPr bwMode="auto">
          <a:xfrm>
            <a:off x="1612899" y="0"/>
            <a:ext cx="591661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Man pruning vines</a:t>
            </a:r>
          </a:p>
        </p:txBody>
      </p:sp>
      <p:sp>
        <p:nvSpPr>
          <p:cNvPr id="3" name="Text Placeholder 2"/>
          <p:cNvSpPr>
            <a:spLocks noGrp="1"/>
          </p:cNvSpPr>
          <p:nvPr>
            <p:ph type="body" sz="quarter" idx="12"/>
          </p:nvPr>
        </p:nvSpPr>
        <p:spPr/>
        <p:txBody>
          <a:bodyPr/>
          <a:lstStyle/>
          <a:p>
            <a:r>
              <a:rPr lang="en-US" dirty="0"/>
              <a:t>3:13</a:t>
            </a:r>
          </a:p>
        </p:txBody>
      </p:sp>
      <p:sp>
        <p:nvSpPr>
          <p:cNvPr id="4" name="Title 3"/>
          <p:cNvSpPr>
            <a:spLocks noGrp="1"/>
          </p:cNvSpPr>
          <p:nvPr>
            <p:ph type="title"/>
          </p:nvPr>
        </p:nvSpPr>
        <p:spPr/>
        <p:txBody>
          <a:bodyPr/>
          <a:lstStyle/>
          <a:p>
            <a:r>
              <a:rPr lang="en-US" dirty="0"/>
              <a:t>I do not regard myself as having laid hold of it yet</a:t>
            </a:r>
          </a:p>
        </p:txBody>
      </p:sp>
    </p:spTree>
    <p:extLst>
      <p:ext uri="{BB962C8B-B14F-4D97-AF65-F5344CB8AC3E}">
        <p14:creationId xmlns:p14="http://schemas.microsoft.com/office/powerpoint/2010/main" val="239166984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sv-SE" dirty="0"/>
              <a:t>Starting line at the stadium in Olympia, Greece</a:t>
            </a:r>
            <a:endParaRPr lang="en-US" dirty="0"/>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a:t>
            </a:r>
          </a:p>
        </p:txBody>
      </p:sp>
    </p:spTree>
    <p:extLst>
      <p:ext uri="{BB962C8B-B14F-4D97-AF65-F5344CB8AC3E}">
        <p14:creationId xmlns:p14="http://schemas.microsoft.com/office/powerpoint/2010/main" val="390334650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vase on a table&#10;&#10;Description automatically generated">
            <a:extLst>
              <a:ext uri="{FF2B5EF4-FFF2-40B4-BE49-F238E27FC236}">
                <a16:creationId xmlns:a16="http://schemas.microsoft.com/office/drawing/2014/main" id="{C3CA98CB-99EB-F947-8851-35091EE0CE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1675" y="0"/>
            <a:ext cx="5200650" cy="6858000"/>
          </a:xfrm>
          <a:prstGeom prst="rect">
            <a:avLst/>
          </a:prstGeom>
        </p:spPr>
      </p:pic>
      <p:sp>
        <p:nvSpPr>
          <p:cNvPr id="2" name="Text Placeholder 1"/>
          <p:cNvSpPr>
            <a:spLocks noGrp="1"/>
          </p:cNvSpPr>
          <p:nvPr>
            <p:ph type="body" sz="quarter" idx="10"/>
          </p:nvPr>
        </p:nvSpPr>
        <p:spPr/>
        <p:txBody>
          <a:bodyPr/>
          <a:lstStyle/>
          <a:p>
            <a:r>
              <a:rPr lang="en-US" dirty="0"/>
              <a:t>Greek black-figure Panathenaic prize amphora with runners, Attic, circa 530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a:t>
            </a:r>
          </a:p>
        </p:txBody>
      </p:sp>
    </p:spTree>
    <p:extLst>
      <p:ext uri="{BB962C8B-B14F-4D97-AF65-F5344CB8AC3E}">
        <p14:creationId xmlns:p14="http://schemas.microsoft.com/office/powerpoint/2010/main" val="188603843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6ADDAC-CE0B-4BB5-9AA9-86A5ACBB89FF}"/>
              </a:ext>
            </a:extLst>
          </p:cNvPr>
          <p:cNvPicPr>
            <a:picLocks noChangeAspect="1"/>
          </p:cNvPicPr>
          <p:nvPr/>
        </p:nvPicPr>
        <p:blipFill rotWithShape="1">
          <a:blip r:embed="rId3">
            <a:extLst>
              <a:ext uri="{28A0092B-C50C-407E-A947-70E740481C1C}">
                <a14:useLocalDpi xmlns:a14="http://schemas.microsoft.com/office/drawing/2010/main" val="0"/>
              </a:ext>
            </a:extLst>
          </a:blip>
          <a:srcRect l="4749" t="32159" r="33633" b="31806"/>
          <a:stretch/>
        </p:blipFill>
        <p:spPr>
          <a:xfrm>
            <a:off x="-1" y="-1"/>
            <a:ext cx="9144001" cy="6858001"/>
          </a:xfrm>
          <a:prstGeom prst="rect">
            <a:avLst/>
          </a:prstGeom>
        </p:spPr>
      </p:pic>
      <p:sp>
        <p:nvSpPr>
          <p:cNvPr id="2" name="Text Placeholder 1"/>
          <p:cNvSpPr>
            <a:spLocks noGrp="1"/>
          </p:cNvSpPr>
          <p:nvPr>
            <p:ph type="body" sz="quarter" idx="10"/>
          </p:nvPr>
        </p:nvSpPr>
        <p:spPr/>
        <p:txBody>
          <a:bodyPr/>
          <a:lstStyle/>
          <a:p>
            <a:r>
              <a:rPr lang="en-US" dirty="0"/>
              <a:t>Greek black-figure Panathenaic prize amphora with runners, Attic, circa 530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a:t>
            </a:r>
          </a:p>
        </p:txBody>
      </p:sp>
    </p:spTree>
    <p:extLst>
      <p:ext uri="{BB962C8B-B14F-4D97-AF65-F5344CB8AC3E}">
        <p14:creationId xmlns:p14="http://schemas.microsoft.com/office/powerpoint/2010/main" val="365721693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E803171-FD49-463E-99B2-727106A264F0}"/>
              </a:ext>
            </a:extLst>
          </p:cNvPr>
          <p:cNvPicPr>
            <a:picLocks noChangeAspect="1"/>
          </p:cNvPicPr>
          <p:nvPr/>
        </p:nvPicPr>
        <p:blipFill rotWithShape="1">
          <a:blip r:embed="rId3">
            <a:extLst>
              <a:ext uri="{28A0092B-C50C-407E-A947-70E740481C1C}">
                <a14:useLocalDpi xmlns:a14="http://schemas.microsoft.com/office/drawing/2010/main" val="0"/>
              </a:ext>
            </a:extLst>
          </a:blip>
          <a:srcRect l="4749" t="32159" r="33633" b="31806"/>
          <a:stretch/>
        </p:blipFill>
        <p:spPr>
          <a:xfrm>
            <a:off x="-1" y="-1"/>
            <a:ext cx="9144001" cy="6858001"/>
          </a:xfrm>
          <a:prstGeom prst="rect">
            <a:avLst/>
          </a:prstGeom>
        </p:spPr>
      </p:pic>
      <p:sp>
        <p:nvSpPr>
          <p:cNvPr id="2" name="Text Placeholder 1"/>
          <p:cNvSpPr>
            <a:spLocks noGrp="1"/>
          </p:cNvSpPr>
          <p:nvPr>
            <p:ph type="body" sz="quarter" idx="10"/>
          </p:nvPr>
        </p:nvSpPr>
        <p:spPr/>
        <p:txBody>
          <a:bodyPr/>
          <a:lstStyle/>
          <a:p>
            <a:r>
              <a:rPr lang="en-US" dirty="0"/>
              <a:t>Greek black-figure Panathenaic prize amphora with runners, Attic, circa 530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a:t>
            </a:r>
          </a:p>
        </p:txBody>
      </p:sp>
      <p:sp>
        <p:nvSpPr>
          <p:cNvPr id="6" name="Freeform 5">
            <a:extLst>
              <a:ext uri="{FF2B5EF4-FFF2-40B4-BE49-F238E27FC236}">
                <a16:creationId xmlns:a16="http://schemas.microsoft.com/office/drawing/2014/main" id="{43829B04-9DA7-B848-A541-13250CE66CB0}"/>
              </a:ext>
            </a:extLst>
          </p:cNvPr>
          <p:cNvSpPr/>
          <p:nvPr/>
        </p:nvSpPr>
        <p:spPr>
          <a:xfrm>
            <a:off x="2898320" y="3226095"/>
            <a:ext cx="487263" cy="1669755"/>
          </a:xfrm>
          <a:custGeom>
            <a:avLst/>
            <a:gdLst>
              <a:gd name="connsiteX0" fmla="*/ 0 w 435935"/>
              <a:gd name="connsiteY0" fmla="*/ 0 h 1573619"/>
              <a:gd name="connsiteX1" fmla="*/ 350874 w 435935"/>
              <a:gd name="connsiteY1" fmla="*/ 21265 h 1573619"/>
              <a:gd name="connsiteX2" fmla="*/ 435935 w 435935"/>
              <a:gd name="connsiteY2" fmla="*/ 1573619 h 1573619"/>
              <a:gd name="connsiteX3" fmla="*/ 159488 w 435935"/>
              <a:gd name="connsiteY3" fmla="*/ 1499191 h 1573619"/>
              <a:gd name="connsiteX4" fmla="*/ 0 w 435935"/>
              <a:gd name="connsiteY4" fmla="*/ 0 h 1573619"/>
              <a:gd name="connsiteX0" fmla="*/ 0 w 435935"/>
              <a:gd name="connsiteY0" fmla="*/ 0 h 1573619"/>
              <a:gd name="connsiteX1" fmla="*/ 350874 w 435935"/>
              <a:gd name="connsiteY1" fmla="*/ 21265 h 1573619"/>
              <a:gd name="connsiteX2" fmla="*/ 435935 w 435935"/>
              <a:gd name="connsiteY2" fmla="*/ 1573619 h 1573619"/>
              <a:gd name="connsiteX3" fmla="*/ 159488 w 435935"/>
              <a:gd name="connsiteY3" fmla="*/ 1499191 h 1573619"/>
              <a:gd name="connsiteX4" fmla="*/ 0 w 435935"/>
              <a:gd name="connsiteY4" fmla="*/ 0 h 1573619"/>
              <a:gd name="connsiteX0" fmla="*/ 7295 w 443230"/>
              <a:gd name="connsiteY0" fmla="*/ 0 h 1573619"/>
              <a:gd name="connsiteX1" fmla="*/ 358169 w 443230"/>
              <a:gd name="connsiteY1" fmla="*/ 21265 h 1573619"/>
              <a:gd name="connsiteX2" fmla="*/ 443230 w 443230"/>
              <a:gd name="connsiteY2" fmla="*/ 1573619 h 1573619"/>
              <a:gd name="connsiteX3" fmla="*/ 166783 w 443230"/>
              <a:gd name="connsiteY3" fmla="*/ 1499191 h 1573619"/>
              <a:gd name="connsiteX4" fmla="*/ 7295 w 443230"/>
              <a:gd name="connsiteY4" fmla="*/ 0 h 1573619"/>
              <a:gd name="connsiteX0" fmla="*/ 7295 w 443230"/>
              <a:gd name="connsiteY0" fmla="*/ 0 h 1573619"/>
              <a:gd name="connsiteX1" fmla="*/ 396269 w 443230"/>
              <a:gd name="connsiteY1" fmla="*/ 6025 h 1573619"/>
              <a:gd name="connsiteX2" fmla="*/ 443230 w 443230"/>
              <a:gd name="connsiteY2" fmla="*/ 1573619 h 1573619"/>
              <a:gd name="connsiteX3" fmla="*/ 166783 w 443230"/>
              <a:gd name="connsiteY3" fmla="*/ 1499191 h 1573619"/>
              <a:gd name="connsiteX4" fmla="*/ 7295 w 443230"/>
              <a:gd name="connsiteY4" fmla="*/ 0 h 1573619"/>
              <a:gd name="connsiteX0" fmla="*/ 7295 w 443230"/>
              <a:gd name="connsiteY0" fmla="*/ 0 h 1573619"/>
              <a:gd name="connsiteX1" fmla="*/ 396269 w 443230"/>
              <a:gd name="connsiteY1" fmla="*/ 6025 h 1573619"/>
              <a:gd name="connsiteX2" fmla="*/ 443230 w 443230"/>
              <a:gd name="connsiteY2" fmla="*/ 1573619 h 1573619"/>
              <a:gd name="connsiteX3" fmla="*/ 166783 w 443230"/>
              <a:gd name="connsiteY3" fmla="*/ 1499191 h 1573619"/>
              <a:gd name="connsiteX4" fmla="*/ 7295 w 443230"/>
              <a:gd name="connsiteY4" fmla="*/ 0 h 1573619"/>
              <a:gd name="connsiteX0" fmla="*/ 7295 w 481330"/>
              <a:gd name="connsiteY0" fmla="*/ 0 h 1573619"/>
              <a:gd name="connsiteX1" fmla="*/ 396269 w 481330"/>
              <a:gd name="connsiteY1" fmla="*/ 6025 h 1573619"/>
              <a:gd name="connsiteX2" fmla="*/ 481330 w 481330"/>
              <a:gd name="connsiteY2" fmla="*/ 1573619 h 1573619"/>
              <a:gd name="connsiteX3" fmla="*/ 166783 w 481330"/>
              <a:gd name="connsiteY3" fmla="*/ 1499191 h 1573619"/>
              <a:gd name="connsiteX4" fmla="*/ 7295 w 481330"/>
              <a:gd name="connsiteY4" fmla="*/ 0 h 1573619"/>
              <a:gd name="connsiteX0" fmla="*/ 7295 w 481330"/>
              <a:gd name="connsiteY0" fmla="*/ 0 h 1573619"/>
              <a:gd name="connsiteX1" fmla="*/ 396269 w 481330"/>
              <a:gd name="connsiteY1" fmla="*/ 6025 h 1573619"/>
              <a:gd name="connsiteX2" fmla="*/ 481330 w 481330"/>
              <a:gd name="connsiteY2" fmla="*/ 1573619 h 1573619"/>
              <a:gd name="connsiteX3" fmla="*/ 166783 w 481330"/>
              <a:gd name="connsiteY3" fmla="*/ 1499191 h 1573619"/>
              <a:gd name="connsiteX4" fmla="*/ 7295 w 481330"/>
              <a:gd name="connsiteY4" fmla="*/ 0 h 1573619"/>
              <a:gd name="connsiteX0" fmla="*/ 6878 w 487263"/>
              <a:gd name="connsiteY0" fmla="*/ 0 h 1611719"/>
              <a:gd name="connsiteX1" fmla="*/ 402202 w 487263"/>
              <a:gd name="connsiteY1" fmla="*/ 44125 h 1611719"/>
              <a:gd name="connsiteX2" fmla="*/ 487263 w 487263"/>
              <a:gd name="connsiteY2" fmla="*/ 1611719 h 1611719"/>
              <a:gd name="connsiteX3" fmla="*/ 172716 w 487263"/>
              <a:gd name="connsiteY3" fmla="*/ 1537291 h 1611719"/>
              <a:gd name="connsiteX4" fmla="*/ 6878 w 487263"/>
              <a:gd name="connsiteY4" fmla="*/ 0 h 1611719"/>
              <a:gd name="connsiteX0" fmla="*/ 6878 w 487263"/>
              <a:gd name="connsiteY0" fmla="*/ 0 h 1611719"/>
              <a:gd name="connsiteX1" fmla="*/ 402202 w 487263"/>
              <a:gd name="connsiteY1" fmla="*/ 21900 h 1611719"/>
              <a:gd name="connsiteX2" fmla="*/ 487263 w 487263"/>
              <a:gd name="connsiteY2" fmla="*/ 1611719 h 1611719"/>
              <a:gd name="connsiteX3" fmla="*/ 172716 w 487263"/>
              <a:gd name="connsiteY3" fmla="*/ 1537291 h 1611719"/>
              <a:gd name="connsiteX4" fmla="*/ 6878 w 487263"/>
              <a:gd name="connsiteY4" fmla="*/ 0 h 1611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263" h="1611719">
                <a:moveTo>
                  <a:pt x="6878" y="0"/>
                </a:moveTo>
                <a:lnTo>
                  <a:pt x="402202" y="21900"/>
                </a:lnTo>
                <a:cubicBezTo>
                  <a:pt x="356896" y="605391"/>
                  <a:pt x="395409" y="1081568"/>
                  <a:pt x="487263" y="1611719"/>
                </a:cubicBezTo>
                <a:lnTo>
                  <a:pt x="172716" y="1537291"/>
                </a:lnTo>
                <a:cubicBezTo>
                  <a:pt x="50973" y="968981"/>
                  <a:pt x="-23779" y="575930"/>
                  <a:pt x="6878" y="0"/>
                </a:cubicBezTo>
                <a:close/>
              </a:path>
            </a:pathLst>
          </a:custGeom>
          <a:noFill/>
          <a:ln w="19050" cap="rnd">
            <a:solidFill>
              <a:srgbClr val="FEFF00"/>
            </a:solidFill>
            <a:prstDash val="sys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916676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0873" y="369332"/>
            <a:ext cx="4962254" cy="6202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Panathenaic prize amphora awarded to the winner of a foot race, 560–550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a:t>
            </a:r>
          </a:p>
        </p:txBody>
      </p:sp>
    </p:spTree>
    <p:extLst>
      <p:ext uri="{BB962C8B-B14F-4D97-AF65-F5344CB8AC3E}">
        <p14:creationId xmlns:p14="http://schemas.microsoft.com/office/powerpoint/2010/main" val="86840884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lant, vessel, table, jar&#10;&#10;Description automatically generated">
            <a:extLst>
              <a:ext uri="{FF2B5EF4-FFF2-40B4-BE49-F238E27FC236}">
                <a16:creationId xmlns:a16="http://schemas.microsoft.com/office/drawing/2014/main" id="{A2CFE60D-2095-4F74-AEED-9328D5598539}"/>
              </a:ext>
            </a:extLst>
          </p:cNvPr>
          <p:cNvPicPr>
            <a:picLocks noChangeAspect="1"/>
          </p:cNvPicPr>
          <p:nvPr/>
        </p:nvPicPr>
        <p:blipFill rotWithShape="1">
          <a:blip r:embed="rId3">
            <a:extLst>
              <a:ext uri="{28A0092B-C50C-407E-A947-70E740481C1C}">
                <a14:useLocalDpi xmlns:a14="http://schemas.microsoft.com/office/drawing/2010/main" val="0"/>
              </a:ext>
            </a:extLst>
          </a:blip>
          <a:srcRect t="2663"/>
          <a:stretch/>
        </p:blipFill>
        <p:spPr>
          <a:xfrm>
            <a:off x="0" y="0"/>
            <a:ext cx="9144000" cy="6613054"/>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Prize vessel from the Athenian Games, 340–339 BC</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3:14</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I press on toward the goal for the prize</a:t>
            </a:r>
          </a:p>
        </p:txBody>
      </p:sp>
    </p:spTree>
    <p:extLst>
      <p:ext uri="{BB962C8B-B14F-4D97-AF65-F5344CB8AC3E}">
        <p14:creationId xmlns:p14="http://schemas.microsoft.com/office/powerpoint/2010/main" val="296551477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23D8D90-ACA3-51F4-B053-1E6073EAB0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0500"/>
            <a:ext cx="9144000" cy="6477000"/>
          </a:xfrm>
          <a:prstGeom prst="rect">
            <a:avLst/>
          </a:prstGeom>
        </p:spPr>
      </p:pic>
      <p:sp>
        <p:nvSpPr>
          <p:cNvPr id="2" name="Text Placeholder 1"/>
          <p:cNvSpPr>
            <a:spLocks noGrp="1"/>
          </p:cNvSpPr>
          <p:nvPr>
            <p:ph type="body" sz="quarter" idx="10"/>
          </p:nvPr>
        </p:nvSpPr>
        <p:spPr/>
        <p:txBody>
          <a:bodyPr/>
          <a:lstStyle/>
          <a:p>
            <a:r>
              <a:rPr lang="en-US" dirty="0"/>
              <a:t>Fresco of a large table with prizes for an athletic competition, from Pompeii, 1st century AD</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a:t>
            </a:r>
          </a:p>
        </p:txBody>
      </p:sp>
    </p:spTree>
    <p:extLst>
      <p:ext uri="{BB962C8B-B14F-4D97-AF65-F5344CB8AC3E}">
        <p14:creationId xmlns:p14="http://schemas.microsoft.com/office/powerpoint/2010/main" val="250519096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5385"/>
          <a:stretch/>
        </p:blipFill>
        <p:spPr bwMode="auto">
          <a:xfrm>
            <a:off x="-11" y="235982"/>
            <a:ext cx="9144012" cy="6489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Relief fragment with athletic prizes, 2nd century AD</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a:t>
            </a:r>
          </a:p>
        </p:txBody>
      </p:sp>
    </p:spTree>
    <p:extLst>
      <p:ext uri="{BB962C8B-B14F-4D97-AF65-F5344CB8AC3E}">
        <p14:creationId xmlns:p14="http://schemas.microsoft.com/office/powerpoint/2010/main" val="38966288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C:\Documents and Settings\Jamie Erselius\Desktop\Todd\Matson Judah for PowerPoint\Bethlehem\Bethlehem, Rachel's Tomb, on road near Bethlehem, mat05904.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E:\matson named\Manners and Customs\z4PowerPoint\Jewish Life\sr\05305uJew arrayed for prayer.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1363</TotalTime>
  <Words>17561</Words>
  <Application>Microsoft Office PowerPoint</Application>
  <PresentationFormat>On-screen Show (4:3)</PresentationFormat>
  <Paragraphs>1096</Paragraphs>
  <Slides>148</Slides>
  <Notes>148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148</vt:i4>
      </vt:variant>
    </vt:vector>
  </HeadingPairs>
  <TitlesOfParts>
    <vt:vector size="151" baseType="lpstr">
      <vt:lpstr>Arial</vt:lpstr>
      <vt:lpstr>Calibri</vt:lpstr>
      <vt:lpstr>PhotoCompanion</vt:lpstr>
      <vt:lpstr>Philippians 3</vt:lpstr>
      <vt:lpstr>Finally, my brothers, rejoice in the Lord</vt:lpstr>
      <vt:lpstr>Finally, my brothers, rejoice in the Lord</vt:lpstr>
      <vt:lpstr>To write the same things to you is not bothersome to me</vt:lpstr>
      <vt:lpstr>To write the same things to you is not bothersome to me</vt:lpstr>
      <vt:lpstr>To write the same things to you is not bothersome to me</vt:lpstr>
      <vt:lpstr>To write the same things to you is not bothersome to me</vt:lpstr>
      <vt:lpstr>To write the same things to you is not bothersome to me</vt:lpstr>
      <vt:lpstr>To write the same things to you is not bothersome to me</vt:lpstr>
      <vt:lpstr>To write the same things to you is not bothersome to me</vt:lpstr>
      <vt:lpstr>To write the same things to you is not bothersome to me</vt:lpstr>
      <vt:lpstr>To write the same things to you is not bothersome to me</vt:lpstr>
      <vt:lpstr>To write the same things to you is not bothersome to me</vt:lpstr>
      <vt:lpstr>Beware of the dogs</vt:lpstr>
      <vt:lpstr>Beware of the dogs</vt:lpstr>
      <vt:lpstr>Beware of the dogs</vt:lpstr>
      <vt:lpstr>Beware of the dogs</vt:lpstr>
      <vt:lpstr>Beware of the dogs</vt:lpstr>
      <vt:lpstr>Beware of the dogs</vt:lpstr>
      <vt:lpstr>Beware of the dogs</vt:lpstr>
      <vt:lpstr>Beware of the dogs</vt:lpstr>
      <vt:lpstr>Beware of the dogs</vt:lpstr>
      <vt:lpstr>Beware of evildoers</vt:lpstr>
      <vt:lpstr>Beware of evildoers</vt:lpstr>
      <vt:lpstr>Beware of the mutilation</vt:lpstr>
      <vt:lpstr>Beware of the mutilation</vt:lpstr>
      <vt:lpstr>Beware of the mutilation</vt:lpstr>
      <vt:lpstr>Beware of the mutilation</vt:lpstr>
      <vt:lpstr>For we are the circumcision</vt:lpstr>
      <vt:lpstr>For we are the circumcision, who worship by the Spirit of God</vt:lpstr>
      <vt:lpstr>For we are the circumcision, who worship by the Spirit of God and glory in Christ Jesus</vt:lpstr>
      <vt:lpstr>For we are the circumcision, who worship by the Spirit of God and glory in Christ Jesus</vt:lpstr>
      <vt:lpstr>For we are the circumcision, who worship by the Spirit of God and glory in Christ Jesus</vt:lpstr>
      <vt:lpstr>If anyone thinks he has reason to put confidence in the flesh, I have far more</vt:lpstr>
      <vt:lpstr>Circumcised the eighth day</vt:lpstr>
      <vt:lpstr>Circumcised the eighth day</vt:lpstr>
      <vt:lpstr>Circumcised the eighth day, of the race of Israel</vt:lpstr>
      <vt:lpstr>Circumcised the eighth day, of the race of Israel</vt:lpstr>
      <vt:lpstr>Circumcised the eighth day, of the race of Israel</vt:lpstr>
      <vt:lpstr>Circumcised the eighth day, of the race of Israel</vt:lpstr>
      <vt:lpstr>Circumcised the eighth day, of the race of Israel, of the tribe of Benjamin</vt:lpstr>
      <vt:lpstr>Circumcised the eighth day, of the race of Israel, of the tribe of Benjamin</vt:lpstr>
      <vt:lpstr>Circumcised the eighth day, of the race of Israel, of the tribe of Benjamin</vt:lpstr>
      <vt:lpstr>Circumcised the eighth day, of the race of Israel, of the tribe of Benjamin</vt:lpstr>
      <vt:lpstr>A Hebrew of Hebrews</vt:lpstr>
      <vt:lpstr>A Hebrew of Hebrews</vt:lpstr>
      <vt:lpstr>A Hebrew of Hebrews</vt:lpstr>
      <vt:lpstr>A Hebrew of Hebrews</vt:lpstr>
      <vt:lpstr>A Hebrew of Hebrews</vt:lpstr>
      <vt:lpstr>A Hebrew of Hebrews</vt:lpstr>
      <vt:lpstr>A Hebrew of Hebrews, as concerning the law, a Pharisee</vt:lpstr>
      <vt:lpstr>A Hebrew of Hebrews, as concerning the law, a Pharisee</vt:lpstr>
      <vt:lpstr>According to zeal, persecuting the church</vt:lpstr>
      <vt:lpstr>According to zeal, persecuting the church</vt:lpstr>
      <vt:lpstr>According to zeal, persecuting the church</vt:lpstr>
      <vt:lpstr>According to zeal, persecuting the church</vt:lpstr>
      <vt:lpstr>According to zeal, persecuting the church</vt:lpstr>
      <vt:lpstr>According to zeal, persecuting the church</vt:lpstr>
      <vt:lpstr>According to zeal, persecuting the church</vt:lpstr>
      <vt:lpstr>According to zeal, persecuting the church</vt:lpstr>
      <vt:lpstr>As to the righteousness which is in the Law, blameless</vt:lpstr>
      <vt:lpstr>Whatever was gain to me, I counted loss for the sake of Christ</vt:lpstr>
      <vt:lpstr>Whatever was gain to me, I counted loss for the sake of Christ</vt:lpstr>
      <vt:lpstr>Whatever was gain to me, I counted loss for the sake of Christ</vt:lpstr>
      <vt:lpstr>Whatever was gain to me, I counted loss for the sake of Christ</vt:lpstr>
      <vt:lpstr>Whatever was gain to me, I counted loss for the sake of Christ</vt:lpstr>
      <vt:lpstr>For whom I suffered the loss of all things</vt:lpstr>
      <vt:lpstr>For whom I suffered the loss of all things and count them as refuse, that I may gain Christ</vt:lpstr>
      <vt:lpstr>For whom I suffered the loss of all things and count them as refuse, that I may gain Christ</vt:lpstr>
      <vt:lpstr>And may be found in Him . . . having a righteousness which comes from God through faith</vt:lpstr>
      <vt:lpstr>That I may know Him and the power of His resurrection</vt:lpstr>
      <vt:lpstr>That I may know Him and the power of His resurrection and the fellowship of His sufferings</vt:lpstr>
      <vt:lpstr>That I may know Him and the power of His resurrection and the fellowship of His sufferings</vt:lpstr>
      <vt:lpstr>That I may know Him and the power of His resurrection and the fellowship of His sufferings</vt:lpstr>
      <vt:lpstr>Becoming conformed unto His death</vt:lpstr>
      <vt:lpstr>Becoming conformed unto His death</vt:lpstr>
      <vt:lpstr>Becoming conformed unto His death</vt:lpstr>
      <vt:lpstr>Becoming conformed unto His death</vt:lpstr>
      <vt:lpstr>Becoming conformed unto His death</vt:lpstr>
      <vt:lpstr>Becoming conformed unto His death</vt:lpstr>
      <vt:lpstr>Becoming conformed unto His death</vt:lpstr>
      <vt:lpstr>Becoming conformed unto His death</vt:lpstr>
      <vt:lpstr>If by any means I may attain to the resurrection from the dead</vt:lpstr>
      <vt:lpstr>If by any means I may attain to the resurrection from the dead</vt:lpstr>
      <vt:lpstr>If by any means I may attain to the resurrection from the dead</vt:lpstr>
      <vt:lpstr>If by any means I may attain to the resurrection from the dead</vt:lpstr>
      <vt:lpstr>If by any means I may attain to the resurrection from the dead</vt:lpstr>
      <vt:lpstr>Not that I have already obtained it . . . but I press on</vt:lpstr>
      <vt:lpstr>Not that I have already obtained it . . . but I press on</vt:lpstr>
      <vt:lpstr>I do not regard myself as having laid hold of it yet</vt:lpstr>
      <vt:lpstr>I do not regard myself as having laid hold of it yet</vt:lpstr>
      <vt:lpstr>I press on toward the goal</vt:lpstr>
      <vt:lpstr>I press on toward the goal for the prize</vt:lpstr>
      <vt:lpstr>I press on toward the goal for the prize</vt:lpstr>
      <vt:lpstr>I press on toward the goal for the prize</vt:lpstr>
      <vt:lpstr>I press on toward the goal for the prize</vt:lpstr>
      <vt:lpstr>I press on toward the goal for the prize</vt:lpstr>
      <vt:lpstr>I press on toward the goal for the prize</vt:lpstr>
      <vt:lpstr>I press on toward the goal for the prize</vt:lpstr>
      <vt:lpstr>I press on toward the goal for the prize</vt:lpstr>
      <vt:lpstr>I press on toward the goal for the prize of the upward calling of God in Christ Jesus</vt:lpstr>
      <vt:lpstr>I press on toward the goal for the prize of the upward calling of God in Christ Jesus</vt:lpstr>
      <vt:lpstr>I press on toward the goal for the prize of the upward calling of God in Christ Jesus</vt:lpstr>
      <vt:lpstr>I press on toward the goal for the prize of the upward calling of God in Christ Jesus</vt:lpstr>
      <vt:lpstr>I press on toward the goal for the prize of the upward calling of God in Christ Jesus</vt:lpstr>
      <vt:lpstr>Let us therefore, as many as are perfect, have this attitude</vt:lpstr>
      <vt:lpstr>Let us therefore, as many as are perfect, have this attitude</vt:lpstr>
      <vt:lpstr>Let us hold on to what we have attained</vt:lpstr>
      <vt:lpstr>Brothers, join in imitating me, and note those who walk according to the example you have in us</vt:lpstr>
      <vt:lpstr>Brothers, join in imitating me, and note those who walk according to the example you have in us</vt:lpstr>
      <vt:lpstr>For many walk, of whom I have often told you, and tell you now with weeping</vt:lpstr>
      <vt:lpstr>They are the enemies of the cross of Christ</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Our citizenship is in heaven</vt:lpstr>
      <vt:lpstr>Our citizenship is in heaven</vt:lpstr>
      <vt:lpstr>Our citizenship is in heaven</vt:lpstr>
      <vt:lpstr>Our citizenship is in heaven</vt:lpstr>
      <vt:lpstr>Our citizenship is in heaven</vt:lpstr>
      <vt:lpstr>Our citizenship is in heaven, from which we also wait for a Savior</vt:lpstr>
      <vt:lpstr>Our citizenship is in heaven, from which we also wait for a Savior</vt:lpstr>
      <vt:lpstr>Our citizenship is in heaven, from which we also wait for a Savior</vt:lpstr>
      <vt:lpstr>Our citizenship is in heaven, from which we also wait for a Savior</vt:lpstr>
      <vt:lpstr>Our citizenship is in heaven, from which we also wait for a Savior</vt:lpstr>
      <vt:lpstr>Our citizenship is in heaven, from which we also wait for a Savior, the Lord</vt:lpstr>
      <vt:lpstr>Our citizenship is in heaven, from which we also wait for a Savior, the Lord</vt:lpstr>
      <vt:lpstr>Our citizenship is in heaven, from which we also wait for a Savior, the Lord Jesus Christ</vt:lpstr>
      <vt:lpstr>Our citizenship is in heaven, from which we also wait for a Savior, the Lord Jesus Christ</vt:lpstr>
      <vt:lpstr>Our citizenship is in heaven, from which we also wait for a Savior, the Lord Jesus Christ</vt:lpstr>
      <vt:lpstr>He will transform the body of our low estate</vt:lpstr>
      <vt:lpstr>He has power to subject all things unto Himself</vt:lpstr>
      <vt:lpstr>He has power to subject all things unto Himself</vt:lpstr>
      <vt:lpstr>He has power to subject all things unto Himself</vt:lpstr>
      <vt:lpstr>He has power to subject all things unto Himself</vt:lpstr>
      <vt:lpstr>He has power to subject all things unto Himself</vt:lpstr>
      <vt:lpstr>He has power to subject all things unto Himself</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Philippians 3, Photo Companion to the Bible</dc:title>
  <dc:subject>Photo Companion to the Bible</dc:subject>
  <dc:creator>BiblePlaces.com</dc:creator>
  <cp:lastModifiedBy>Kris Udd</cp:lastModifiedBy>
  <cp:revision>125</cp:revision>
  <dcterms:created xsi:type="dcterms:W3CDTF">2019-10-07T18:29:43Z</dcterms:created>
  <dcterms:modified xsi:type="dcterms:W3CDTF">2023-10-17T21:34:34Z</dcterms:modified>
</cp:coreProperties>
</file>